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32"/>
  </p:handoutMasterIdLst>
  <p:sldIdLst>
    <p:sldId id="257" r:id="rId3"/>
    <p:sldId id="258" r:id="rId4"/>
    <p:sldId id="7770" r:id="rId5"/>
    <p:sldId id="7797" r:id="rId6"/>
    <p:sldId id="7772" r:id="rId7"/>
    <p:sldId id="7774" r:id="rId9"/>
    <p:sldId id="7775" r:id="rId10"/>
    <p:sldId id="7739" r:id="rId11"/>
    <p:sldId id="7736" r:id="rId12"/>
    <p:sldId id="7737" r:id="rId13"/>
    <p:sldId id="7714" r:id="rId14"/>
    <p:sldId id="7627" r:id="rId15"/>
    <p:sldId id="7703" r:id="rId16"/>
    <p:sldId id="7740" r:id="rId17"/>
    <p:sldId id="7708" r:id="rId18"/>
    <p:sldId id="263" r:id="rId19"/>
    <p:sldId id="7777" r:id="rId20"/>
    <p:sldId id="7778" r:id="rId21"/>
    <p:sldId id="378" r:id="rId22"/>
    <p:sldId id="7779" r:id="rId23"/>
    <p:sldId id="7780" r:id="rId24"/>
    <p:sldId id="7781" r:id="rId25"/>
    <p:sldId id="7782" r:id="rId26"/>
    <p:sldId id="7783" r:id="rId27"/>
    <p:sldId id="7784" r:id="rId28"/>
    <p:sldId id="7733" r:id="rId29"/>
    <p:sldId id="7701" r:id="rId30"/>
    <p:sldId id="7522" r:id="rId31"/>
  </p:sldIdLst>
  <p:sldSz cx="12192000" cy="6858000"/>
  <p:notesSz cx="6858000" cy="9144000"/>
  <p:custDataLst>
    <p:tags r:id="rId37"/>
  </p:custDataLst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74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DC85943-F0C0-4F6E-A8D3-68CEFE9A8C4A}" type="datetime1">
              <a:rPr lang="zh-CN" alt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726C13B-BD21-4B80-938C-32EFDDB696FF}" type="datetime1">
              <a:rPr lang="zh-CN" alt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/>
              <a:t>单击此处编辑母版文本样式</a:t>
            </a:r>
            <a:endParaRPr lang="en-US"/>
          </a:p>
          <a:p>
            <a:pPr lvl="1" rtl="0"/>
            <a:r>
              <a:rPr lang="zh-CN"/>
              <a:t>第二级</a:t>
            </a:r>
            <a:endParaRPr lang="zh-CN"/>
          </a:p>
          <a:p>
            <a:pPr lvl="2" rtl="0"/>
            <a:r>
              <a:rPr lang="zh-CN"/>
              <a:t>第三级</a:t>
            </a:r>
            <a:endParaRPr lang="zh-CN"/>
          </a:p>
          <a:p>
            <a:pPr lvl="3" rtl="0"/>
            <a:r>
              <a:rPr lang="zh-CN"/>
              <a:t>第四级</a:t>
            </a:r>
            <a:endParaRPr lang="zh-CN"/>
          </a:p>
          <a:p>
            <a:pPr lvl="4" rtl="0"/>
            <a:r>
              <a:rPr lang="zh-CN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视频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商学院和会计教育顶级认证机构，</a:t>
            </a:r>
            <a:r>
              <a:rPr lang="en-US" altLang="zh-CN" dirty="0"/>
              <a:t>AACSB</a:t>
            </a:r>
            <a:r>
              <a:rPr lang="zh-CN" altLang="en-US" dirty="0"/>
              <a:t>的中文名称翻译为</a:t>
            </a:r>
            <a:r>
              <a:rPr lang="en-US" altLang="zh-CN" dirty="0"/>
              <a:t>【</a:t>
            </a:r>
            <a:r>
              <a:rPr lang="zh-CN" altLang="en-US" dirty="0"/>
              <a:t>国际高等商学院协会</a:t>
            </a:r>
            <a:r>
              <a:rPr lang="en-US" altLang="zh-CN" dirty="0"/>
              <a:t>】</a:t>
            </a:r>
            <a:r>
              <a:rPr lang="zh-CN" altLang="en-US" dirty="0"/>
              <a:t>，该协会成立于</a:t>
            </a:r>
            <a:r>
              <a:rPr lang="en-US" altLang="zh-CN" dirty="0"/>
              <a:t>1916</a:t>
            </a:r>
            <a:r>
              <a:rPr lang="zh-CN" altLang="en-US" dirty="0"/>
              <a:t>年，是全球首屈一指的商学院和会计项目非政府认证机构。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然后这些是国内获得</a:t>
            </a:r>
            <a:r>
              <a:rPr lang="en-US" altLang="zh-CN" dirty="0"/>
              <a:t>AACSB</a:t>
            </a:r>
            <a:r>
              <a:rPr lang="zh-CN" altLang="en-US" dirty="0"/>
              <a:t>认证的大学，大家可以大致对比衡量一下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然后想跟大家说一下欧洲这边老师上课的氛围，并不是我们传统意义上紧张的</a:t>
            </a:r>
            <a:r>
              <a:rPr lang="zh-CN" altLang="en-US"/>
              <a:t>感觉，而是轻松加愉快老师</a:t>
            </a:r>
            <a:r>
              <a:rPr lang="zh-CN" altLang="en-US" dirty="0"/>
              <a:t>更在意上课跟学生的互动和交流，在期末最终给成绩的时候也不是只看你的卷面成绩，相比之下，中国大部分的学生会比较腼腆一些，跟老师的互动不是很多，在这里很鼓励大家积极主动回答问题，会给老师留一个好的印象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托伦视频</a:t>
            </a:r>
            <a:r>
              <a:rPr lang="en-US" altLang="zh-CN" dirty="0"/>
              <a:t>1</a:t>
            </a:r>
            <a:endParaRPr lang="en-US" altLang="zh-CN" dirty="0"/>
          </a:p>
          <a:p>
            <a:r>
              <a:rPr lang="zh-CN" altLang="en-US"/>
              <a:t>托伦视频</a:t>
            </a:r>
            <a:r>
              <a:rPr lang="en-US" altLang="zh-CN" dirty="0"/>
              <a:t>2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慈善音乐会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下学期上专业课的阶段会有外国的同班同学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长方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长方形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长方形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长方形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组 6"/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直接连接符​​(S)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​​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0" name="日期占位符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BFCDE75C-B71D-40C1-B819-91C9FA9D7E53}" type="datetime1">
              <a:rPr lang="zh-CN" altLang="en-US" smtClean="0"/>
            </a:fld>
            <a:endParaRPr lang="en-US" dirty="0"/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22" name="幻灯片编号占位符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34B7E4EF-A1BD-40F4-AB7B-04F084DD991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E69617-53A9-406A-817D-C94A5C246153}" type="datetime1">
              <a:rPr lang="zh-CN" alt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标题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745DA5-4C9D-4D4A-AB08-30D0EBD192B1}" type="datetime1">
              <a:rPr lang="zh-CN" alt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E57809-0EA1-4261-AE7A-8956509DBB23}" type="datetime1">
              <a:rPr lang="zh-CN" alt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长方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长方形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长方形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长方形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grpSp>
        <p:nvGrpSpPr>
          <p:cNvPr id="16" name="组 15"/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​​(S)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345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fld id="{26061C7C-6751-4636-8DE1-8458C05064A7}" type="datetime1">
              <a:rPr lang="zh-CN" altLang="en-US" smtClean="0"/>
            </a:fld>
            <a:endParaRPr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34B7E4EF-A1BD-40F4-AB7B-04F084DD991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2B1DAD-13E2-42E6-B9D8-ACD801D84229}" type="datetime1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E49154-3FC3-4E99-B1C7-806A1BE810AD}" type="datetime1">
              <a:rPr lang="zh-CN" altLang="en-US" smtClean="0"/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E3F6B1-AB2C-4FE9-9465-A12169B9FE93}" type="datetime1">
              <a:rPr lang="zh-CN" alt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E604B-F6EE-4DE3-9F26-10AAFE4A8162}" type="datetime1">
              <a:rPr lang="zh-CN" altLang="en-US" smtClean="0"/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长方形 9"/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矩形 12"/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1FDE3E57-7890-4A1C-9346-1B43487A6F43}" type="datetime1">
              <a:rPr lang="zh-CN" altLang="en-US" smtClean="0"/>
            </a:fld>
            <a:endParaRPr 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带题注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长方形 10"/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8D197156-3C99-457F-8943-2278A8613E02}" type="datetime1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algn="l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34B7E4EF-A1BD-40F4-AB7B-04F084DD991D}" type="slidenum">
              <a:rPr lang="en-US" smtClean="0"/>
            </a:fld>
            <a:endParaRPr lang="en-US"/>
          </a:p>
        </p:txBody>
      </p:sp>
      <p:sp>
        <p:nvSpPr>
          <p:cNvPr id="12" name="长方形 11"/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长方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矩形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 dirty="0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/>
              <a:t>单击此处编辑母版文本样式</a:t>
            </a:r>
            <a:endParaRPr lang="zh-CN"/>
          </a:p>
          <a:p>
            <a:pPr lvl="1" rtl="0"/>
            <a:r>
              <a:rPr lang="zh-CN"/>
              <a:t>第二级</a:t>
            </a:r>
            <a:endParaRPr lang="zh-CN"/>
          </a:p>
          <a:p>
            <a:pPr lvl="2" rtl="0"/>
            <a:r>
              <a:rPr lang="zh-CN"/>
              <a:t>第三级</a:t>
            </a:r>
            <a:endParaRPr lang="zh-CN"/>
          </a:p>
          <a:p>
            <a:pPr lvl="3" rtl="0"/>
            <a:r>
              <a:rPr lang="zh-CN"/>
              <a:t>第四级</a:t>
            </a:r>
            <a:endParaRPr lang="zh-CN"/>
          </a:p>
          <a:p>
            <a:pPr lvl="4" rtl="0"/>
            <a:r>
              <a:rPr lang="zh-CN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E00D77E9-5805-4003-AF46-590DFDEAE27A}" type="datetime1">
              <a:rPr lang="zh-CN" alt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34B7E4EF-A1BD-40F4-AB7B-04F084DD99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5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3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2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2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2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34.jpeg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5.jpe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6.jpe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一张显示了织物、桌子、红色和覆盖物的图片&#10;&#10;说明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长方形 5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长方形 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rtlCol="0">
            <a:normAutofit/>
          </a:bodyPr>
          <a:lstStyle/>
          <a:p>
            <a:pPr rtl="0"/>
            <a:r>
              <a:rPr lang="zh-CN" altLang="en-US" sz="4400" dirty="0">
                <a:solidFill>
                  <a:srgbClr val="00B0F0"/>
                </a:solidFill>
              </a:rPr>
              <a:t>哥白尼大学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endParaRPr lang="zh-CN" sz="4400" dirty="0">
              <a:solidFill>
                <a:schemeClr val="tx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20925" y="3686591"/>
            <a:ext cx="4775075" cy="559656"/>
          </a:xfrm>
        </p:spPr>
        <p:txBody>
          <a:bodyPr rtlCol="0">
            <a:normAutofit/>
          </a:bodyPr>
          <a:lstStyle/>
          <a:p>
            <a:pPr rtl="0"/>
            <a:r>
              <a:rPr lang="en-US" altLang="zh-CN" sz="2000" dirty="0">
                <a:solidFill>
                  <a:srgbClr val="00B0F0"/>
                </a:solidFill>
              </a:rPr>
              <a:t>3+1+2</a:t>
            </a:r>
            <a:r>
              <a:rPr lang="zh-CN" altLang="en-US" sz="2000" dirty="0">
                <a:solidFill>
                  <a:srgbClr val="00B0F0"/>
                </a:solidFill>
              </a:rPr>
              <a:t>商科本硕连读</a:t>
            </a:r>
            <a:endParaRPr lang="zh-CN" altLang="en-US" sz="2000" dirty="0">
              <a:solidFill>
                <a:srgbClr val="00B0F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矩形 24"/>
          <p:cNvSpPr>
            <a:spLocks noChangeArrowheads="1"/>
          </p:cNvSpPr>
          <p:nvPr/>
        </p:nvSpPr>
        <p:spPr bwMode="auto">
          <a:xfrm>
            <a:off x="474663" y="1436688"/>
            <a:ext cx="2852737" cy="2162175"/>
          </a:xfrm>
          <a:prstGeom prst="rect">
            <a:avLst/>
          </a:prstGeom>
          <a:noFill/>
          <a:ln w="38100" cap="flat" cmpd="sng">
            <a:solidFill>
              <a:schemeClr val="bg1">
                <a:lumMod val="75000"/>
              </a:schemeClr>
            </a:solidFill>
            <a:bevel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0" name="文本框 10"/>
          <p:cNvSpPr txBox="1">
            <a:spLocks noChangeArrowheads="1"/>
          </p:cNvSpPr>
          <p:nvPr/>
        </p:nvSpPr>
        <p:spPr bwMode="auto">
          <a:xfrm>
            <a:off x="7885113" y="29051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哥白尼大学</a:t>
            </a:r>
            <a:r>
              <a:rPr lang="en-US" altLang="zh-CN" sz="1800" b="1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3+1+2</a:t>
            </a:r>
            <a:endParaRPr lang="zh-CN" altLang="en-US" sz="1800" b="1">
              <a:solidFill>
                <a:srgbClr val="1C48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1" name="矩形 1"/>
          <p:cNvSpPr>
            <a:spLocks noChangeArrowheads="1"/>
          </p:cNvSpPr>
          <p:nvPr/>
        </p:nvSpPr>
        <p:spPr bwMode="auto">
          <a:xfrm>
            <a:off x="11542713" y="198438"/>
            <a:ext cx="649287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1C4885"/>
              </a:solidFill>
              <a:latin typeface="Calibri" panose="020F0502020204030204" pitchFamily="34" charset="0"/>
            </a:endParaRPr>
          </a:p>
        </p:txBody>
      </p:sp>
      <p:sp>
        <p:nvSpPr>
          <p:cNvPr id="19462" name="矩形 1"/>
          <p:cNvSpPr>
            <a:spLocks noChangeArrowheads="1"/>
          </p:cNvSpPr>
          <p:nvPr/>
        </p:nvSpPr>
        <p:spPr bwMode="auto">
          <a:xfrm>
            <a:off x="9458325" y="733425"/>
            <a:ext cx="2733675" cy="6350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9463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943600"/>
            <a:ext cx="122110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4089400"/>
            <a:ext cx="34226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70063"/>
            <a:ext cx="288290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4811713"/>
            <a:ext cx="24796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13" y="4611688"/>
            <a:ext cx="332263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任意多边形 8"/>
          <p:cNvSpPr/>
          <p:nvPr/>
        </p:nvSpPr>
        <p:spPr>
          <a:xfrm>
            <a:off x="0" y="3987800"/>
            <a:ext cx="12103100" cy="512763"/>
          </a:xfrm>
          <a:custGeom>
            <a:avLst/>
            <a:gdLst>
              <a:gd name="connsiteX0" fmla="*/ 0 w 12230100"/>
              <a:gd name="connsiteY0" fmla="*/ 0 h 419100"/>
              <a:gd name="connsiteX1" fmla="*/ 4248150 w 12230100"/>
              <a:gd name="connsiteY1" fmla="*/ 0 h 419100"/>
              <a:gd name="connsiteX2" fmla="*/ 4248150 w 12230100"/>
              <a:gd name="connsiteY2" fmla="*/ 419100 h 419100"/>
              <a:gd name="connsiteX3" fmla="*/ 7981950 w 12230100"/>
              <a:gd name="connsiteY3" fmla="*/ 419100 h 419100"/>
              <a:gd name="connsiteX4" fmla="*/ 7981950 w 12230100"/>
              <a:gd name="connsiteY4" fmla="*/ 95250 h 419100"/>
              <a:gd name="connsiteX5" fmla="*/ 12230100 w 12230100"/>
              <a:gd name="connsiteY5" fmla="*/ 95250 h 419100"/>
              <a:gd name="connsiteX6" fmla="*/ 12230100 w 12230100"/>
              <a:gd name="connsiteY6" fmla="*/ 133350 h 419100"/>
              <a:gd name="connsiteX0-1" fmla="*/ 0 w 12230100"/>
              <a:gd name="connsiteY0-2" fmla="*/ 0 h 419100"/>
              <a:gd name="connsiteX1-3" fmla="*/ 4248150 w 12230100"/>
              <a:gd name="connsiteY1-4" fmla="*/ 0 h 419100"/>
              <a:gd name="connsiteX2-5" fmla="*/ 4248150 w 12230100"/>
              <a:gd name="connsiteY2-6" fmla="*/ 419100 h 419100"/>
              <a:gd name="connsiteX3-7" fmla="*/ 7886700 w 12230100"/>
              <a:gd name="connsiteY3-8" fmla="*/ 419100 h 419100"/>
              <a:gd name="connsiteX4-9" fmla="*/ 7981950 w 12230100"/>
              <a:gd name="connsiteY4-10" fmla="*/ 95250 h 419100"/>
              <a:gd name="connsiteX5-11" fmla="*/ 12230100 w 12230100"/>
              <a:gd name="connsiteY5-12" fmla="*/ 95250 h 419100"/>
              <a:gd name="connsiteX6-13" fmla="*/ 12230100 w 12230100"/>
              <a:gd name="connsiteY6-14" fmla="*/ 133350 h 419100"/>
              <a:gd name="connsiteX0-15" fmla="*/ 0 w 12230100"/>
              <a:gd name="connsiteY0-16" fmla="*/ 0 h 419100"/>
              <a:gd name="connsiteX1-17" fmla="*/ 4248150 w 12230100"/>
              <a:gd name="connsiteY1-18" fmla="*/ 0 h 419100"/>
              <a:gd name="connsiteX2-19" fmla="*/ 4362450 w 12230100"/>
              <a:gd name="connsiteY2-20" fmla="*/ 400050 h 419100"/>
              <a:gd name="connsiteX3-21" fmla="*/ 7886700 w 12230100"/>
              <a:gd name="connsiteY3-22" fmla="*/ 419100 h 419100"/>
              <a:gd name="connsiteX4-23" fmla="*/ 7981950 w 12230100"/>
              <a:gd name="connsiteY4-24" fmla="*/ 95250 h 419100"/>
              <a:gd name="connsiteX5-25" fmla="*/ 12230100 w 12230100"/>
              <a:gd name="connsiteY5-26" fmla="*/ 95250 h 419100"/>
              <a:gd name="connsiteX6-27" fmla="*/ 12230100 w 12230100"/>
              <a:gd name="connsiteY6-28" fmla="*/ 133350 h 419100"/>
              <a:gd name="connsiteX0-29" fmla="*/ 0 w 12230100"/>
              <a:gd name="connsiteY0-30" fmla="*/ 0 h 438150"/>
              <a:gd name="connsiteX1-31" fmla="*/ 4248150 w 12230100"/>
              <a:gd name="connsiteY1-32" fmla="*/ 0 h 438150"/>
              <a:gd name="connsiteX2-33" fmla="*/ 4362450 w 12230100"/>
              <a:gd name="connsiteY2-34" fmla="*/ 438150 h 438150"/>
              <a:gd name="connsiteX3-35" fmla="*/ 7886700 w 12230100"/>
              <a:gd name="connsiteY3-36" fmla="*/ 419100 h 438150"/>
              <a:gd name="connsiteX4-37" fmla="*/ 7981950 w 12230100"/>
              <a:gd name="connsiteY4-38" fmla="*/ 95250 h 438150"/>
              <a:gd name="connsiteX5-39" fmla="*/ 12230100 w 12230100"/>
              <a:gd name="connsiteY5-40" fmla="*/ 95250 h 438150"/>
              <a:gd name="connsiteX6-41" fmla="*/ 12230100 w 12230100"/>
              <a:gd name="connsiteY6-42" fmla="*/ 133350 h 438150"/>
              <a:gd name="connsiteX0-43" fmla="*/ 0 w 12230100"/>
              <a:gd name="connsiteY0-44" fmla="*/ 0 h 438150"/>
              <a:gd name="connsiteX1-45" fmla="*/ 4248150 w 12230100"/>
              <a:gd name="connsiteY1-46" fmla="*/ 0 h 438150"/>
              <a:gd name="connsiteX2-47" fmla="*/ 4362450 w 12230100"/>
              <a:gd name="connsiteY2-48" fmla="*/ 438150 h 438150"/>
              <a:gd name="connsiteX3-49" fmla="*/ 7886700 w 12230100"/>
              <a:gd name="connsiteY3-50" fmla="*/ 419100 h 438150"/>
              <a:gd name="connsiteX4-51" fmla="*/ 7981950 w 12230100"/>
              <a:gd name="connsiteY4-52" fmla="*/ 95250 h 438150"/>
              <a:gd name="connsiteX5-53" fmla="*/ 12230100 w 12230100"/>
              <a:gd name="connsiteY5-54" fmla="*/ 95250 h 438150"/>
              <a:gd name="connsiteX6-55" fmla="*/ 12230100 w 12230100"/>
              <a:gd name="connsiteY6-56" fmla="*/ 133350 h 438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30100" h="438150">
                <a:moveTo>
                  <a:pt x="0" y="0"/>
                </a:moveTo>
                <a:lnTo>
                  <a:pt x="4248150" y="0"/>
                </a:lnTo>
                <a:lnTo>
                  <a:pt x="4362450" y="438150"/>
                </a:lnTo>
                <a:lnTo>
                  <a:pt x="7886700" y="419100"/>
                </a:lnTo>
                <a:lnTo>
                  <a:pt x="7981950" y="95250"/>
                </a:lnTo>
                <a:lnTo>
                  <a:pt x="12230100" y="95250"/>
                </a:lnTo>
                <a:lnTo>
                  <a:pt x="12230100" y="133350"/>
                </a:lnTo>
              </a:path>
            </a:pathLst>
          </a:custGeom>
          <a:noFill/>
          <a:ln w="12700">
            <a:solidFill>
              <a:srgbClr val="AF935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75"/>
          </a:p>
        </p:txBody>
      </p:sp>
      <p:sp>
        <p:nvSpPr>
          <p:cNvPr id="10" name="矩形 24"/>
          <p:cNvSpPr>
            <a:spLocks noChangeArrowheads="1"/>
          </p:cNvSpPr>
          <p:nvPr/>
        </p:nvSpPr>
        <p:spPr bwMode="auto">
          <a:xfrm>
            <a:off x="4406900" y="1736725"/>
            <a:ext cx="2852738" cy="2160588"/>
          </a:xfrm>
          <a:prstGeom prst="rect">
            <a:avLst/>
          </a:prstGeom>
          <a:noFill/>
          <a:ln w="38100" cap="flat" cmpd="sng">
            <a:solidFill>
              <a:schemeClr val="bg1">
                <a:lumMod val="75000"/>
              </a:schemeClr>
            </a:solidFill>
            <a:bevel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9470" name="图片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005013"/>
            <a:ext cx="2909887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24"/>
          <p:cNvSpPr>
            <a:spLocks noChangeArrowheads="1"/>
          </p:cNvSpPr>
          <p:nvPr/>
        </p:nvSpPr>
        <p:spPr bwMode="auto">
          <a:xfrm>
            <a:off x="8529638" y="1468438"/>
            <a:ext cx="2852737" cy="2160587"/>
          </a:xfrm>
          <a:prstGeom prst="rect">
            <a:avLst/>
          </a:prstGeom>
          <a:noFill/>
          <a:ln w="38100" cap="flat" cmpd="sng">
            <a:solidFill>
              <a:schemeClr val="bg1">
                <a:lumMod val="75000"/>
              </a:schemeClr>
            </a:solidFill>
            <a:bevel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9472" name="图片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r="10175"/>
          <a:stretch>
            <a:fillRect/>
          </a:stretch>
        </p:blipFill>
        <p:spPr bwMode="auto">
          <a:xfrm>
            <a:off x="8791575" y="1811338"/>
            <a:ext cx="2909888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3" name="文本框 13"/>
          <p:cNvSpPr txBox="1">
            <a:spLocks noChangeArrowheads="1"/>
          </p:cNvSpPr>
          <p:nvPr/>
        </p:nvSpPr>
        <p:spPr bwMode="auto">
          <a:xfrm>
            <a:off x="898525" y="5372100"/>
            <a:ext cx="2568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/>
              <a:t>汉堡大学（德国）</a:t>
            </a:r>
            <a:endParaRPr lang="zh-CN" altLang="en-US" sz="1800"/>
          </a:p>
        </p:txBody>
      </p:sp>
      <p:sp>
        <p:nvSpPr>
          <p:cNvPr id="19474" name="文本框 15"/>
          <p:cNvSpPr txBox="1">
            <a:spLocks noChangeArrowheads="1"/>
          </p:cNvSpPr>
          <p:nvPr/>
        </p:nvSpPr>
        <p:spPr bwMode="auto">
          <a:xfrm>
            <a:off x="4881563" y="5689600"/>
            <a:ext cx="2568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/>
              <a:t>胡弗汉顿大学（英国）</a:t>
            </a:r>
            <a:endParaRPr lang="en-US" altLang="zh-CN" sz="1800"/>
          </a:p>
        </p:txBody>
      </p:sp>
      <p:sp>
        <p:nvSpPr>
          <p:cNvPr id="19475" name="文本框 16"/>
          <p:cNvSpPr txBox="1">
            <a:spLocks noChangeArrowheads="1"/>
          </p:cNvSpPr>
          <p:nvPr/>
        </p:nvSpPr>
        <p:spPr bwMode="auto">
          <a:xfrm>
            <a:off x="8982075" y="5372100"/>
            <a:ext cx="2708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/>
              <a:t>诺欧大学（法国）</a:t>
            </a:r>
            <a:endParaRPr lang="zh-CN" altLang="en-US" sz="1800"/>
          </a:p>
        </p:txBody>
      </p:sp>
      <p:sp>
        <p:nvSpPr>
          <p:cNvPr id="18" name="TextBox 10"/>
          <p:cNvSpPr txBox="1"/>
          <p:nvPr/>
        </p:nvSpPr>
        <p:spPr>
          <a:xfrm>
            <a:off x="1685925" y="573405"/>
            <a:ext cx="72961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哥白尼大学硕士项目海外交换（奖学金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550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欧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月）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477" name="Picture 2" descr="相关图片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7" t="11649" r="7335" b="13222"/>
          <a:stretch>
            <a:fillRect/>
          </a:stretch>
        </p:blipFill>
        <p:spPr bwMode="auto">
          <a:xfrm>
            <a:off x="792163" y="434975"/>
            <a:ext cx="769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Freeform 5"/>
          <p:cNvSpPr>
            <a:spLocks noEditPoints="1"/>
          </p:cNvSpPr>
          <p:nvPr/>
        </p:nvSpPr>
        <p:spPr>
          <a:xfrm>
            <a:off x="1296988" y="4433888"/>
            <a:ext cx="190500" cy="1587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80" h="2381">
                <a:moveTo>
                  <a:pt x="80" y="0"/>
                </a:moveTo>
                <a:lnTo>
                  <a:pt x="78" y="0"/>
                </a:lnTo>
                <a:lnTo>
                  <a:pt x="8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AEA596">
              <a:alpha val="100000"/>
            </a:srgbClr>
          </a:solidFill>
          <a:ln w="1905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8" name="Freeform 6"/>
          <p:cNvSpPr/>
          <p:nvPr/>
        </p:nvSpPr>
        <p:spPr>
          <a:xfrm>
            <a:off x="2879725" y="1585913"/>
            <a:ext cx="852488" cy="1204912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184" h="260">
                <a:moveTo>
                  <a:pt x="183" y="260"/>
                </a:moveTo>
                <a:cubicBezTo>
                  <a:pt x="119" y="260"/>
                  <a:pt x="119" y="260"/>
                  <a:pt x="119" y="260"/>
                </a:cubicBezTo>
                <a:cubicBezTo>
                  <a:pt x="122" y="255"/>
                  <a:pt x="124" y="250"/>
                  <a:pt x="124" y="244"/>
                </a:cubicBezTo>
                <a:cubicBezTo>
                  <a:pt x="124" y="236"/>
                  <a:pt x="121" y="229"/>
                  <a:pt x="115" y="223"/>
                </a:cubicBezTo>
                <a:cubicBezTo>
                  <a:pt x="110" y="218"/>
                  <a:pt x="103" y="215"/>
                  <a:pt x="95" y="215"/>
                </a:cubicBezTo>
                <a:cubicBezTo>
                  <a:pt x="87" y="215"/>
                  <a:pt x="81" y="217"/>
                  <a:pt x="76" y="222"/>
                </a:cubicBezTo>
                <a:cubicBezTo>
                  <a:pt x="75" y="222"/>
                  <a:pt x="75" y="223"/>
                  <a:pt x="74" y="223"/>
                </a:cubicBezTo>
                <a:cubicBezTo>
                  <a:pt x="69" y="229"/>
                  <a:pt x="66" y="236"/>
                  <a:pt x="66" y="244"/>
                </a:cubicBezTo>
                <a:cubicBezTo>
                  <a:pt x="66" y="250"/>
                  <a:pt x="67" y="255"/>
                  <a:pt x="71" y="260"/>
                </a:cubicBezTo>
                <a:cubicBezTo>
                  <a:pt x="0" y="260"/>
                  <a:pt x="0" y="260"/>
                  <a:pt x="0" y="260"/>
                </a:cubicBezTo>
                <a:cubicBezTo>
                  <a:pt x="4" y="249"/>
                  <a:pt x="8" y="237"/>
                  <a:pt x="11" y="226"/>
                </a:cubicBezTo>
                <a:cubicBezTo>
                  <a:pt x="25" y="181"/>
                  <a:pt x="31" y="136"/>
                  <a:pt x="31" y="92"/>
                </a:cubicBezTo>
                <a:cubicBezTo>
                  <a:pt x="24" y="32"/>
                  <a:pt x="35" y="1"/>
                  <a:pt x="63" y="0"/>
                </a:cubicBezTo>
                <a:cubicBezTo>
                  <a:pt x="114" y="6"/>
                  <a:pt x="148" y="37"/>
                  <a:pt x="167" y="92"/>
                </a:cubicBezTo>
                <a:cubicBezTo>
                  <a:pt x="179" y="128"/>
                  <a:pt x="184" y="173"/>
                  <a:pt x="184" y="226"/>
                </a:cubicBezTo>
                <a:cubicBezTo>
                  <a:pt x="184" y="237"/>
                  <a:pt x="184" y="248"/>
                  <a:pt x="183" y="260"/>
                </a:cubicBezTo>
                <a:close/>
              </a:path>
            </a:pathLst>
          </a:custGeom>
          <a:gradFill>
            <a:gsLst>
              <a:gs pos="0">
                <a:srgbClr val="1E6991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905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9" name="Freeform 7"/>
          <p:cNvSpPr>
            <a:spLocks noEditPoints="1"/>
          </p:cNvSpPr>
          <p:nvPr/>
        </p:nvSpPr>
        <p:spPr>
          <a:xfrm>
            <a:off x="1958975" y="2581275"/>
            <a:ext cx="1768475" cy="1343025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382" h="290">
                <a:moveTo>
                  <a:pt x="372" y="145"/>
                </a:moveTo>
                <a:cubicBezTo>
                  <a:pt x="372" y="184"/>
                  <a:pt x="372" y="184"/>
                  <a:pt x="372" y="184"/>
                </a:cubicBezTo>
                <a:cubicBezTo>
                  <a:pt x="365" y="184"/>
                  <a:pt x="358" y="187"/>
                  <a:pt x="353" y="191"/>
                </a:cubicBezTo>
                <a:cubicBezTo>
                  <a:pt x="352" y="192"/>
                  <a:pt x="352" y="192"/>
                  <a:pt x="351" y="193"/>
                </a:cubicBezTo>
                <a:cubicBezTo>
                  <a:pt x="346" y="198"/>
                  <a:pt x="343" y="205"/>
                  <a:pt x="343" y="213"/>
                </a:cubicBezTo>
                <a:cubicBezTo>
                  <a:pt x="343" y="221"/>
                  <a:pt x="346" y="228"/>
                  <a:pt x="351" y="234"/>
                </a:cubicBezTo>
                <a:cubicBezTo>
                  <a:pt x="352" y="234"/>
                  <a:pt x="352" y="235"/>
                  <a:pt x="353" y="235"/>
                </a:cubicBezTo>
                <a:cubicBezTo>
                  <a:pt x="358" y="240"/>
                  <a:pt x="365" y="242"/>
                  <a:pt x="372" y="242"/>
                </a:cubicBezTo>
                <a:cubicBezTo>
                  <a:pt x="372" y="273"/>
                  <a:pt x="372" y="273"/>
                  <a:pt x="372" y="273"/>
                </a:cubicBezTo>
                <a:cubicBezTo>
                  <a:pt x="372" y="290"/>
                  <a:pt x="372" y="290"/>
                  <a:pt x="372" y="290"/>
                </a:cubicBezTo>
                <a:cubicBezTo>
                  <a:pt x="353" y="290"/>
                  <a:pt x="353" y="290"/>
                  <a:pt x="353" y="290"/>
                </a:cubicBezTo>
                <a:cubicBezTo>
                  <a:pt x="280" y="290"/>
                  <a:pt x="280" y="290"/>
                  <a:pt x="280" y="290"/>
                </a:cubicBezTo>
                <a:cubicBezTo>
                  <a:pt x="281" y="289"/>
                  <a:pt x="283" y="288"/>
                  <a:pt x="284" y="287"/>
                </a:cubicBezTo>
                <a:cubicBezTo>
                  <a:pt x="290" y="281"/>
                  <a:pt x="293" y="274"/>
                  <a:pt x="293" y="266"/>
                </a:cubicBezTo>
                <a:cubicBezTo>
                  <a:pt x="293" y="258"/>
                  <a:pt x="290" y="252"/>
                  <a:pt x="284" y="246"/>
                </a:cubicBezTo>
                <a:cubicBezTo>
                  <a:pt x="278" y="240"/>
                  <a:pt x="272" y="237"/>
                  <a:pt x="264" y="237"/>
                </a:cubicBezTo>
                <a:cubicBezTo>
                  <a:pt x="256" y="237"/>
                  <a:pt x="249" y="240"/>
                  <a:pt x="243" y="246"/>
                </a:cubicBezTo>
                <a:cubicBezTo>
                  <a:pt x="237" y="252"/>
                  <a:pt x="235" y="258"/>
                  <a:pt x="235" y="266"/>
                </a:cubicBezTo>
                <a:cubicBezTo>
                  <a:pt x="235" y="274"/>
                  <a:pt x="237" y="281"/>
                  <a:pt x="243" y="287"/>
                </a:cubicBezTo>
                <a:cubicBezTo>
                  <a:pt x="244" y="288"/>
                  <a:pt x="246" y="289"/>
                  <a:pt x="247" y="290"/>
                </a:cubicBezTo>
                <a:cubicBezTo>
                  <a:pt x="162" y="290"/>
                  <a:pt x="162" y="290"/>
                  <a:pt x="162" y="290"/>
                </a:cubicBezTo>
                <a:cubicBezTo>
                  <a:pt x="100" y="290"/>
                  <a:pt x="100" y="290"/>
                  <a:pt x="100" y="290"/>
                </a:cubicBezTo>
                <a:cubicBezTo>
                  <a:pt x="101" y="289"/>
                  <a:pt x="103" y="288"/>
                  <a:pt x="104" y="287"/>
                </a:cubicBezTo>
                <a:cubicBezTo>
                  <a:pt x="110" y="281"/>
                  <a:pt x="112" y="274"/>
                  <a:pt x="112" y="266"/>
                </a:cubicBezTo>
                <a:cubicBezTo>
                  <a:pt x="112" y="258"/>
                  <a:pt x="110" y="252"/>
                  <a:pt x="104" y="246"/>
                </a:cubicBezTo>
                <a:cubicBezTo>
                  <a:pt x="98" y="240"/>
                  <a:pt x="91" y="237"/>
                  <a:pt x="83" y="237"/>
                </a:cubicBezTo>
                <a:cubicBezTo>
                  <a:pt x="75" y="237"/>
                  <a:pt x="69" y="240"/>
                  <a:pt x="63" y="246"/>
                </a:cubicBezTo>
                <a:cubicBezTo>
                  <a:pt x="57" y="252"/>
                  <a:pt x="54" y="258"/>
                  <a:pt x="54" y="266"/>
                </a:cubicBezTo>
                <a:cubicBezTo>
                  <a:pt x="54" y="274"/>
                  <a:pt x="57" y="281"/>
                  <a:pt x="63" y="287"/>
                </a:cubicBezTo>
                <a:cubicBezTo>
                  <a:pt x="64" y="288"/>
                  <a:pt x="65" y="289"/>
                  <a:pt x="67" y="290"/>
                </a:cubicBezTo>
                <a:cubicBezTo>
                  <a:pt x="0" y="290"/>
                  <a:pt x="0" y="290"/>
                  <a:pt x="0" y="290"/>
                </a:cubicBezTo>
                <a:cubicBezTo>
                  <a:pt x="0" y="225"/>
                  <a:pt x="0" y="225"/>
                  <a:pt x="0" y="225"/>
                </a:cubicBezTo>
                <a:cubicBezTo>
                  <a:pt x="77" y="219"/>
                  <a:pt x="129" y="188"/>
                  <a:pt x="157" y="134"/>
                </a:cubicBezTo>
                <a:cubicBezTo>
                  <a:pt x="174" y="104"/>
                  <a:pt x="188" y="74"/>
                  <a:pt x="199" y="45"/>
                </a:cubicBezTo>
                <a:cubicBezTo>
                  <a:pt x="270" y="45"/>
                  <a:pt x="270" y="45"/>
                  <a:pt x="270" y="45"/>
                </a:cubicBezTo>
                <a:cubicBezTo>
                  <a:pt x="266" y="40"/>
                  <a:pt x="265" y="35"/>
                  <a:pt x="265" y="29"/>
                </a:cubicBezTo>
                <a:cubicBezTo>
                  <a:pt x="265" y="21"/>
                  <a:pt x="268" y="14"/>
                  <a:pt x="273" y="8"/>
                </a:cubicBezTo>
                <a:cubicBezTo>
                  <a:pt x="274" y="8"/>
                  <a:pt x="274" y="7"/>
                  <a:pt x="275" y="7"/>
                </a:cubicBezTo>
                <a:cubicBezTo>
                  <a:pt x="280" y="2"/>
                  <a:pt x="286" y="0"/>
                  <a:pt x="294" y="0"/>
                </a:cubicBezTo>
                <a:cubicBezTo>
                  <a:pt x="302" y="0"/>
                  <a:pt x="309" y="3"/>
                  <a:pt x="314" y="8"/>
                </a:cubicBezTo>
                <a:cubicBezTo>
                  <a:pt x="320" y="14"/>
                  <a:pt x="323" y="21"/>
                  <a:pt x="323" y="29"/>
                </a:cubicBezTo>
                <a:cubicBezTo>
                  <a:pt x="323" y="35"/>
                  <a:pt x="321" y="40"/>
                  <a:pt x="318" y="45"/>
                </a:cubicBezTo>
                <a:cubicBezTo>
                  <a:pt x="382" y="45"/>
                  <a:pt x="382" y="45"/>
                  <a:pt x="382" y="45"/>
                </a:cubicBezTo>
                <a:cubicBezTo>
                  <a:pt x="380" y="76"/>
                  <a:pt x="377" y="109"/>
                  <a:pt x="372" y="145"/>
                </a:cubicBezTo>
                <a:close/>
                <a:moveTo>
                  <a:pt x="353" y="278"/>
                </a:moveTo>
                <a:cubicBezTo>
                  <a:pt x="353" y="277"/>
                  <a:pt x="353" y="277"/>
                  <a:pt x="353" y="277"/>
                </a:cubicBezTo>
                <a:cubicBezTo>
                  <a:pt x="353" y="277"/>
                  <a:pt x="352" y="277"/>
                  <a:pt x="352" y="278"/>
                </a:cubicBezTo>
                <a:lnTo>
                  <a:pt x="353" y="278"/>
                </a:lnTo>
                <a:close/>
              </a:path>
            </a:pathLst>
          </a:custGeom>
          <a:gradFill>
            <a:gsLst>
              <a:gs pos="0">
                <a:srgbClr val="1E6991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905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0" name="Freeform 8"/>
          <p:cNvSpPr/>
          <p:nvPr/>
        </p:nvSpPr>
        <p:spPr>
          <a:xfrm>
            <a:off x="820738" y="3124200"/>
            <a:ext cx="1371600" cy="15367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96" h="332">
                <a:moveTo>
                  <a:pt x="246" y="108"/>
                </a:moveTo>
                <a:cubicBezTo>
                  <a:pt x="246" y="173"/>
                  <a:pt x="246" y="173"/>
                  <a:pt x="246" y="173"/>
                </a:cubicBezTo>
                <a:cubicBezTo>
                  <a:pt x="246" y="219"/>
                  <a:pt x="246" y="219"/>
                  <a:pt x="246" y="219"/>
                </a:cubicBezTo>
                <a:cubicBezTo>
                  <a:pt x="246" y="219"/>
                  <a:pt x="247" y="219"/>
                  <a:pt x="247" y="219"/>
                </a:cubicBezTo>
                <a:cubicBezTo>
                  <a:pt x="252" y="213"/>
                  <a:pt x="259" y="211"/>
                  <a:pt x="267" y="211"/>
                </a:cubicBezTo>
                <a:cubicBezTo>
                  <a:pt x="275" y="211"/>
                  <a:pt x="282" y="213"/>
                  <a:pt x="288" y="219"/>
                </a:cubicBezTo>
                <a:cubicBezTo>
                  <a:pt x="293" y="225"/>
                  <a:pt x="296" y="232"/>
                  <a:pt x="296" y="240"/>
                </a:cubicBezTo>
                <a:cubicBezTo>
                  <a:pt x="296" y="248"/>
                  <a:pt x="293" y="254"/>
                  <a:pt x="288" y="260"/>
                </a:cubicBezTo>
                <a:cubicBezTo>
                  <a:pt x="286" y="261"/>
                  <a:pt x="285" y="262"/>
                  <a:pt x="284" y="263"/>
                </a:cubicBezTo>
                <a:cubicBezTo>
                  <a:pt x="279" y="267"/>
                  <a:pt x="273" y="269"/>
                  <a:pt x="267" y="269"/>
                </a:cubicBezTo>
                <a:cubicBezTo>
                  <a:pt x="261" y="269"/>
                  <a:pt x="255" y="267"/>
                  <a:pt x="251" y="263"/>
                </a:cubicBezTo>
                <a:cubicBezTo>
                  <a:pt x="249" y="262"/>
                  <a:pt x="248" y="261"/>
                  <a:pt x="247" y="260"/>
                </a:cubicBezTo>
                <a:cubicBezTo>
                  <a:pt x="247" y="260"/>
                  <a:pt x="246" y="260"/>
                  <a:pt x="246" y="260"/>
                </a:cubicBezTo>
                <a:cubicBezTo>
                  <a:pt x="246" y="283"/>
                  <a:pt x="246" y="283"/>
                  <a:pt x="246" y="283"/>
                </a:cubicBezTo>
                <a:cubicBezTo>
                  <a:pt x="144" y="283"/>
                  <a:pt x="144" y="283"/>
                  <a:pt x="144" y="283"/>
                </a:cubicBezTo>
                <a:cubicBezTo>
                  <a:pt x="143" y="283"/>
                  <a:pt x="143" y="283"/>
                  <a:pt x="143" y="283"/>
                </a:cubicBezTo>
                <a:cubicBezTo>
                  <a:pt x="144" y="283"/>
                  <a:pt x="144" y="283"/>
                  <a:pt x="144" y="283"/>
                </a:cubicBezTo>
                <a:cubicBezTo>
                  <a:pt x="149" y="289"/>
                  <a:pt x="152" y="295"/>
                  <a:pt x="152" y="303"/>
                </a:cubicBezTo>
                <a:cubicBezTo>
                  <a:pt x="152" y="311"/>
                  <a:pt x="149" y="318"/>
                  <a:pt x="144" y="324"/>
                </a:cubicBezTo>
                <a:cubicBezTo>
                  <a:pt x="138" y="330"/>
                  <a:pt x="131" y="332"/>
                  <a:pt x="123" y="332"/>
                </a:cubicBezTo>
                <a:cubicBezTo>
                  <a:pt x="115" y="332"/>
                  <a:pt x="108" y="330"/>
                  <a:pt x="103" y="324"/>
                </a:cubicBezTo>
                <a:cubicBezTo>
                  <a:pt x="97" y="318"/>
                  <a:pt x="94" y="311"/>
                  <a:pt x="94" y="303"/>
                </a:cubicBezTo>
                <a:cubicBezTo>
                  <a:pt x="94" y="295"/>
                  <a:pt x="97" y="289"/>
                  <a:pt x="103" y="283"/>
                </a:cubicBezTo>
                <a:cubicBezTo>
                  <a:pt x="103" y="283"/>
                  <a:pt x="103" y="283"/>
                  <a:pt x="103" y="283"/>
                </a:cubicBezTo>
                <a:cubicBezTo>
                  <a:pt x="103" y="283"/>
                  <a:pt x="103" y="283"/>
                  <a:pt x="103" y="283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16"/>
                  <a:pt x="16" y="0"/>
                  <a:pt x="48" y="0"/>
                </a:cubicBezTo>
                <a:cubicBezTo>
                  <a:pt x="198" y="0"/>
                  <a:pt x="198" y="0"/>
                  <a:pt x="198" y="0"/>
                </a:cubicBezTo>
                <a:cubicBezTo>
                  <a:pt x="230" y="0"/>
                  <a:pt x="246" y="16"/>
                  <a:pt x="246" y="48"/>
                </a:cubicBezTo>
                <a:lnTo>
                  <a:pt x="246" y="108"/>
                </a:lnTo>
                <a:close/>
              </a:path>
            </a:pathLst>
          </a:custGeom>
          <a:gradFill>
            <a:gsLst>
              <a:gs pos="0">
                <a:srgbClr val="1E6991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905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1" name="Freeform 9"/>
          <p:cNvSpPr/>
          <p:nvPr/>
        </p:nvSpPr>
        <p:spPr>
          <a:xfrm>
            <a:off x="820738" y="4433888"/>
            <a:ext cx="1371600" cy="1130300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</a:cxnLst>
            <a:rect l="0" t="0" r="0" b="0"/>
            <a:pathLst>
              <a:path w="296" h="244">
                <a:moveTo>
                  <a:pt x="103" y="0"/>
                </a:moveTo>
                <a:cubicBezTo>
                  <a:pt x="103" y="0"/>
                  <a:pt x="103" y="0"/>
                  <a:pt x="103" y="0"/>
                </a:cubicBezTo>
                <a:cubicBezTo>
                  <a:pt x="97" y="6"/>
                  <a:pt x="94" y="12"/>
                  <a:pt x="94" y="20"/>
                </a:cubicBezTo>
                <a:cubicBezTo>
                  <a:pt x="94" y="28"/>
                  <a:pt x="97" y="35"/>
                  <a:pt x="103" y="41"/>
                </a:cubicBezTo>
                <a:cubicBezTo>
                  <a:pt x="108" y="47"/>
                  <a:pt x="115" y="49"/>
                  <a:pt x="123" y="49"/>
                </a:cubicBezTo>
                <a:cubicBezTo>
                  <a:pt x="131" y="49"/>
                  <a:pt x="138" y="47"/>
                  <a:pt x="144" y="41"/>
                </a:cubicBezTo>
                <a:cubicBezTo>
                  <a:pt x="149" y="35"/>
                  <a:pt x="152" y="28"/>
                  <a:pt x="152" y="20"/>
                </a:cubicBezTo>
                <a:cubicBezTo>
                  <a:pt x="152" y="12"/>
                  <a:pt x="149" y="6"/>
                  <a:pt x="144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46" y="58"/>
                  <a:pt x="246" y="58"/>
                  <a:pt x="246" y="58"/>
                </a:cubicBezTo>
                <a:cubicBezTo>
                  <a:pt x="246" y="58"/>
                  <a:pt x="247" y="58"/>
                  <a:pt x="247" y="58"/>
                </a:cubicBezTo>
                <a:cubicBezTo>
                  <a:pt x="252" y="53"/>
                  <a:pt x="259" y="50"/>
                  <a:pt x="267" y="50"/>
                </a:cubicBezTo>
                <a:cubicBezTo>
                  <a:pt x="275" y="50"/>
                  <a:pt x="282" y="53"/>
                  <a:pt x="288" y="58"/>
                </a:cubicBezTo>
                <a:cubicBezTo>
                  <a:pt x="293" y="64"/>
                  <a:pt x="296" y="71"/>
                  <a:pt x="296" y="79"/>
                </a:cubicBezTo>
                <a:cubicBezTo>
                  <a:pt x="296" y="87"/>
                  <a:pt x="293" y="94"/>
                  <a:pt x="288" y="99"/>
                </a:cubicBezTo>
                <a:cubicBezTo>
                  <a:pt x="286" y="101"/>
                  <a:pt x="285" y="102"/>
                  <a:pt x="284" y="103"/>
                </a:cubicBezTo>
                <a:cubicBezTo>
                  <a:pt x="279" y="106"/>
                  <a:pt x="273" y="108"/>
                  <a:pt x="267" y="108"/>
                </a:cubicBezTo>
                <a:cubicBezTo>
                  <a:pt x="261" y="108"/>
                  <a:pt x="255" y="106"/>
                  <a:pt x="251" y="103"/>
                </a:cubicBezTo>
                <a:cubicBezTo>
                  <a:pt x="249" y="102"/>
                  <a:pt x="248" y="101"/>
                  <a:pt x="247" y="99"/>
                </a:cubicBezTo>
                <a:cubicBezTo>
                  <a:pt x="247" y="99"/>
                  <a:pt x="246" y="99"/>
                  <a:pt x="246" y="99"/>
                </a:cubicBezTo>
                <a:cubicBezTo>
                  <a:pt x="246" y="103"/>
                  <a:pt x="246" y="103"/>
                  <a:pt x="246" y="103"/>
                </a:cubicBezTo>
                <a:cubicBezTo>
                  <a:pt x="246" y="155"/>
                  <a:pt x="246" y="155"/>
                  <a:pt x="246" y="155"/>
                </a:cubicBezTo>
                <a:cubicBezTo>
                  <a:pt x="246" y="196"/>
                  <a:pt x="246" y="196"/>
                  <a:pt x="246" y="196"/>
                </a:cubicBezTo>
                <a:cubicBezTo>
                  <a:pt x="246" y="228"/>
                  <a:pt x="230" y="244"/>
                  <a:pt x="198" y="244"/>
                </a:cubicBezTo>
                <a:cubicBezTo>
                  <a:pt x="48" y="244"/>
                  <a:pt x="48" y="244"/>
                  <a:pt x="48" y="244"/>
                </a:cubicBezTo>
                <a:cubicBezTo>
                  <a:pt x="16" y="244"/>
                  <a:pt x="0" y="228"/>
                  <a:pt x="0" y="196"/>
                </a:cubicBezTo>
                <a:cubicBezTo>
                  <a:pt x="0" y="0"/>
                  <a:pt x="0" y="0"/>
                  <a:pt x="0" y="0"/>
                </a:cubicBezTo>
                <a:lnTo>
                  <a:pt x="103" y="0"/>
                </a:lnTo>
                <a:close/>
              </a:path>
            </a:pathLst>
          </a:custGeom>
          <a:gradFill>
            <a:gsLst>
              <a:gs pos="0">
                <a:srgbClr val="1E6991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905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2" name="Freeform 10"/>
          <p:cNvSpPr/>
          <p:nvPr/>
        </p:nvSpPr>
        <p:spPr>
          <a:xfrm>
            <a:off x="1958975" y="3678238"/>
            <a:ext cx="750888" cy="1852612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162" h="400">
                <a:moveTo>
                  <a:pt x="162" y="400"/>
                </a:moveTo>
                <a:cubicBezTo>
                  <a:pt x="142" y="371"/>
                  <a:pt x="114" y="346"/>
                  <a:pt x="78" y="324"/>
                </a:cubicBezTo>
                <a:cubicBezTo>
                  <a:pt x="53" y="314"/>
                  <a:pt x="28" y="312"/>
                  <a:pt x="3" y="318"/>
                </a:cubicBezTo>
                <a:cubicBezTo>
                  <a:pt x="0" y="318"/>
                  <a:pt x="0" y="318"/>
                  <a:pt x="0" y="318"/>
                </a:cubicBezTo>
                <a:cubicBezTo>
                  <a:pt x="0" y="266"/>
                  <a:pt x="0" y="266"/>
                  <a:pt x="0" y="266"/>
                </a:cubicBezTo>
                <a:cubicBezTo>
                  <a:pt x="5" y="266"/>
                  <a:pt x="5" y="266"/>
                  <a:pt x="5" y="266"/>
                </a:cubicBezTo>
                <a:cubicBezTo>
                  <a:pt x="9" y="269"/>
                  <a:pt x="15" y="271"/>
                  <a:pt x="21" y="271"/>
                </a:cubicBezTo>
                <a:cubicBezTo>
                  <a:pt x="27" y="271"/>
                  <a:pt x="33" y="269"/>
                  <a:pt x="38" y="266"/>
                </a:cubicBezTo>
                <a:cubicBezTo>
                  <a:pt x="39" y="265"/>
                  <a:pt x="40" y="264"/>
                  <a:pt x="42" y="262"/>
                </a:cubicBezTo>
                <a:cubicBezTo>
                  <a:pt x="47" y="257"/>
                  <a:pt x="50" y="250"/>
                  <a:pt x="50" y="242"/>
                </a:cubicBezTo>
                <a:cubicBezTo>
                  <a:pt x="50" y="234"/>
                  <a:pt x="47" y="227"/>
                  <a:pt x="42" y="221"/>
                </a:cubicBezTo>
                <a:cubicBezTo>
                  <a:pt x="36" y="216"/>
                  <a:pt x="29" y="213"/>
                  <a:pt x="21" y="213"/>
                </a:cubicBezTo>
                <a:cubicBezTo>
                  <a:pt x="13" y="213"/>
                  <a:pt x="6" y="216"/>
                  <a:pt x="1" y="221"/>
                </a:cubicBezTo>
                <a:cubicBezTo>
                  <a:pt x="1" y="221"/>
                  <a:pt x="0" y="221"/>
                  <a:pt x="0" y="221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1" y="140"/>
                  <a:pt x="1" y="140"/>
                </a:cubicBezTo>
                <a:cubicBezTo>
                  <a:pt x="2" y="141"/>
                  <a:pt x="3" y="142"/>
                  <a:pt x="5" y="143"/>
                </a:cubicBezTo>
                <a:cubicBezTo>
                  <a:pt x="9" y="147"/>
                  <a:pt x="15" y="149"/>
                  <a:pt x="21" y="149"/>
                </a:cubicBezTo>
                <a:cubicBezTo>
                  <a:pt x="27" y="149"/>
                  <a:pt x="33" y="147"/>
                  <a:pt x="38" y="143"/>
                </a:cubicBezTo>
                <a:cubicBezTo>
                  <a:pt x="39" y="142"/>
                  <a:pt x="40" y="141"/>
                  <a:pt x="42" y="140"/>
                </a:cubicBezTo>
                <a:cubicBezTo>
                  <a:pt x="47" y="134"/>
                  <a:pt x="50" y="128"/>
                  <a:pt x="50" y="120"/>
                </a:cubicBezTo>
                <a:cubicBezTo>
                  <a:pt x="50" y="112"/>
                  <a:pt x="47" y="105"/>
                  <a:pt x="42" y="99"/>
                </a:cubicBezTo>
                <a:cubicBezTo>
                  <a:pt x="36" y="93"/>
                  <a:pt x="29" y="91"/>
                  <a:pt x="21" y="91"/>
                </a:cubicBezTo>
                <a:cubicBezTo>
                  <a:pt x="13" y="91"/>
                  <a:pt x="6" y="93"/>
                  <a:pt x="1" y="99"/>
                </a:cubicBezTo>
                <a:cubicBezTo>
                  <a:pt x="1" y="99"/>
                  <a:pt x="0" y="99"/>
                  <a:pt x="0" y="99"/>
                </a:cubicBezTo>
                <a:cubicBezTo>
                  <a:pt x="0" y="53"/>
                  <a:pt x="0" y="53"/>
                  <a:pt x="0" y="53"/>
                </a:cubicBezTo>
                <a:cubicBezTo>
                  <a:pt x="67" y="53"/>
                  <a:pt x="67" y="53"/>
                  <a:pt x="67" y="53"/>
                </a:cubicBezTo>
                <a:cubicBezTo>
                  <a:pt x="65" y="52"/>
                  <a:pt x="64" y="51"/>
                  <a:pt x="63" y="50"/>
                </a:cubicBezTo>
                <a:cubicBezTo>
                  <a:pt x="57" y="44"/>
                  <a:pt x="54" y="37"/>
                  <a:pt x="54" y="29"/>
                </a:cubicBezTo>
                <a:cubicBezTo>
                  <a:pt x="54" y="21"/>
                  <a:pt x="57" y="15"/>
                  <a:pt x="63" y="9"/>
                </a:cubicBezTo>
                <a:cubicBezTo>
                  <a:pt x="69" y="3"/>
                  <a:pt x="75" y="0"/>
                  <a:pt x="83" y="0"/>
                </a:cubicBezTo>
                <a:cubicBezTo>
                  <a:pt x="91" y="0"/>
                  <a:pt x="98" y="3"/>
                  <a:pt x="104" y="9"/>
                </a:cubicBezTo>
                <a:cubicBezTo>
                  <a:pt x="110" y="15"/>
                  <a:pt x="112" y="21"/>
                  <a:pt x="112" y="29"/>
                </a:cubicBezTo>
                <a:cubicBezTo>
                  <a:pt x="112" y="37"/>
                  <a:pt x="110" y="44"/>
                  <a:pt x="104" y="50"/>
                </a:cubicBezTo>
                <a:cubicBezTo>
                  <a:pt x="103" y="51"/>
                  <a:pt x="101" y="52"/>
                  <a:pt x="100" y="53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2" y="195"/>
                  <a:pt x="162" y="195"/>
                  <a:pt x="162" y="195"/>
                </a:cubicBezTo>
                <a:cubicBezTo>
                  <a:pt x="158" y="192"/>
                  <a:pt x="153" y="190"/>
                  <a:pt x="147" y="190"/>
                </a:cubicBezTo>
                <a:cubicBezTo>
                  <a:pt x="139" y="190"/>
                  <a:pt x="133" y="193"/>
                  <a:pt x="127" y="199"/>
                </a:cubicBezTo>
                <a:cubicBezTo>
                  <a:pt x="127" y="199"/>
                  <a:pt x="127" y="199"/>
                  <a:pt x="127" y="199"/>
                </a:cubicBezTo>
                <a:cubicBezTo>
                  <a:pt x="121" y="205"/>
                  <a:pt x="118" y="212"/>
                  <a:pt x="118" y="219"/>
                </a:cubicBezTo>
                <a:cubicBezTo>
                  <a:pt x="118" y="227"/>
                  <a:pt x="121" y="234"/>
                  <a:pt x="127" y="240"/>
                </a:cubicBezTo>
                <a:cubicBezTo>
                  <a:pt x="127" y="240"/>
                  <a:pt x="127" y="240"/>
                  <a:pt x="127" y="240"/>
                </a:cubicBezTo>
                <a:cubicBezTo>
                  <a:pt x="128" y="241"/>
                  <a:pt x="129" y="242"/>
                  <a:pt x="131" y="243"/>
                </a:cubicBezTo>
                <a:cubicBezTo>
                  <a:pt x="136" y="247"/>
                  <a:pt x="141" y="248"/>
                  <a:pt x="147" y="248"/>
                </a:cubicBezTo>
                <a:cubicBezTo>
                  <a:pt x="153" y="248"/>
                  <a:pt x="158" y="247"/>
                  <a:pt x="162" y="244"/>
                </a:cubicBezTo>
                <a:lnTo>
                  <a:pt x="162" y="400"/>
                </a:lnTo>
                <a:close/>
              </a:path>
            </a:pathLst>
          </a:custGeom>
          <a:gradFill>
            <a:gsLst>
              <a:gs pos="0">
                <a:srgbClr val="1E6991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905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3" name="Freeform 11"/>
          <p:cNvSpPr/>
          <p:nvPr/>
        </p:nvSpPr>
        <p:spPr>
          <a:xfrm>
            <a:off x="2506663" y="3678238"/>
            <a:ext cx="1309687" cy="1852612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83" h="400">
                <a:moveTo>
                  <a:pt x="235" y="400"/>
                </a:moveTo>
                <a:cubicBezTo>
                  <a:pt x="44" y="400"/>
                  <a:pt x="44" y="400"/>
                  <a:pt x="44" y="400"/>
                </a:cubicBezTo>
                <a:cubicBezTo>
                  <a:pt x="44" y="244"/>
                  <a:pt x="44" y="244"/>
                  <a:pt x="44" y="244"/>
                </a:cubicBezTo>
                <a:cubicBezTo>
                  <a:pt x="40" y="247"/>
                  <a:pt x="35" y="248"/>
                  <a:pt x="29" y="248"/>
                </a:cubicBezTo>
                <a:cubicBezTo>
                  <a:pt x="23" y="248"/>
                  <a:pt x="18" y="247"/>
                  <a:pt x="13" y="243"/>
                </a:cubicBezTo>
                <a:cubicBezTo>
                  <a:pt x="11" y="242"/>
                  <a:pt x="10" y="241"/>
                  <a:pt x="9" y="240"/>
                </a:cubicBezTo>
                <a:cubicBezTo>
                  <a:pt x="9" y="240"/>
                  <a:pt x="9" y="240"/>
                  <a:pt x="9" y="240"/>
                </a:cubicBezTo>
                <a:cubicBezTo>
                  <a:pt x="3" y="234"/>
                  <a:pt x="0" y="227"/>
                  <a:pt x="0" y="219"/>
                </a:cubicBezTo>
                <a:cubicBezTo>
                  <a:pt x="0" y="212"/>
                  <a:pt x="3" y="205"/>
                  <a:pt x="9" y="199"/>
                </a:cubicBezTo>
                <a:cubicBezTo>
                  <a:pt x="9" y="199"/>
                  <a:pt x="9" y="199"/>
                  <a:pt x="9" y="199"/>
                </a:cubicBezTo>
                <a:cubicBezTo>
                  <a:pt x="15" y="193"/>
                  <a:pt x="21" y="190"/>
                  <a:pt x="29" y="190"/>
                </a:cubicBezTo>
                <a:cubicBezTo>
                  <a:pt x="35" y="190"/>
                  <a:pt x="40" y="192"/>
                  <a:pt x="44" y="195"/>
                </a:cubicBezTo>
                <a:cubicBezTo>
                  <a:pt x="44" y="53"/>
                  <a:pt x="44" y="53"/>
                  <a:pt x="44" y="53"/>
                </a:cubicBezTo>
                <a:cubicBezTo>
                  <a:pt x="129" y="53"/>
                  <a:pt x="129" y="53"/>
                  <a:pt x="129" y="53"/>
                </a:cubicBezTo>
                <a:cubicBezTo>
                  <a:pt x="128" y="52"/>
                  <a:pt x="126" y="51"/>
                  <a:pt x="125" y="50"/>
                </a:cubicBezTo>
                <a:cubicBezTo>
                  <a:pt x="119" y="44"/>
                  <a:pt x="117" y="37"/>
                  <a:pt x="117" y="29"/>
                </a:cubicBezTo>
                <a:cubicBezTo>
                  <a:pt x="117" y="21"/>
                  <a:pt x="119" y="15"/>
                  <a:pt x="125" y="9"/>
                </a:cubicBezTo>
                <a:cubicBezTo>
                  <a:pt x="131" y="3"/>
                  <a:pt x="138" y="0"/>
                  <a:pt x="146" y="0"/>
                </a:cubicBezTo>
                <a:cubicBezTo>
                  <a:pt x="154" y="0"/>
                  <a:pt x="160" y="3"/>
                  <a:pt x="166" y="9"/>
                </a:cubicBezTo>
                <a:cubicBezTo>
                  <a:pt x="172" y="15"/>
                  <a:pt x="175" y="21"/>
                  <a:pt x="175" y="29"/>
                </a:cubicBezTo>
                <a:cubicBezTo>
                  <a:pt x="175" y="37"/>
                  <a:pt x="172" y="44"/>
                  <a:pt x="166" y="50"/>
                </a:cubicBezTo>
                <a:cubicBezTo>
                  <a:pt x="165" y="51"/>
                  <a:pt x="163" y="52"/>
                  <a:pt x="162" y="53"/>
                </a:cubicBezTo>
                <a:cubicBezTo>
                  <a:pt x="235" y="53"/>
                  <a:pt x="235" y="53"/>
                  <a:pt x="235" y="53"/>
                </a:cubicBezTo>
                <a:cubicBezTo>
                  <a:pt x="235" y="82"/>
                  <a:pt x="235" y="82"/>
                  <a:pt x="235" y="82"/>
                </a:cubicBezTo>
                <a:cubicBezTo>
                  <a:pt x="240" y="77"/>
                  <a:pt x="247" y="75"/>
                  <a:pt x="254" y="75"/>
                </a:cubicBezTo>
                <a:cubicBezTo>
                  <a:pt x="262" y="75"/>
                  <a:pt x="269" y="78"/>
                  <a:pt x="274" y="83"/>
                </a:cubicBezTo>
                <a:cubicBezTo>
                  <a:pt x="280" y="89"/>
                  <a:pt x="283" y="96"/>
                  <a:pt x="283" y="104"/>
                </a:cubicBezTo>
                <a:cubicBezTo>
                  <a:pt x="283" y="112"/>
                  <a:pt x="280" y="119"/>
                  <a:pt x="274" y="124"/>
                </a:cubicBezTo>
                <a:cubicBezTo>
                  <a:pt x="269" y="130"/>
                  <a:pt x="262" y="133"/>
                  <a:pt x="254" y="133"/>
                </a:cubicBezTo>
                <a:cubicBezTo>
                  <a:pt x="247" y="133"/>
                  <a:pt x="240" y="130"/>
                  <a:pt x="235" y="126"/>
                </a:cubicBezTo>
                <a:cubicBezTo>
                  <a:pt x="235" y="154"/>
                  <a:pt x="235" y="154"/>
                  <a:pt x="235" y="154"/>
                </a:cubicBezTo>
                <a:cubicBezTo>
                  <a:pt x="235" y="196"/>
                  <a:pt x="235" y="196"/>
                  <a:pt x="235" y="196"/>
                </a:cubicBezTo>
                <a:cubicBezTo>
                  <a:pt x="230" y="192"/>
                  <a:pt x="224" y="190"/>
                  <a:pt x="218" y="190"/>
                </a:cubicBezTo>
                <a:cubicBezTo>
                  <a:pt x="210" y="190"/>
                  <a:pt x="203" y="193"/>
                  <a:pt x="197" y="199"/>
                </a:cubicBezTo>
                <a:cubicBezTo>
                  <a:pt x="195" y="201"/>
                  <a:pt x="193" y="204"/>
                  <a:pt x="191" y="207"/>
                </a:cubicBezTo>
                <a:cubicBezTo>
                  <a:pt x="190" y="211"/>
                  <a:pt x="189" y="215"/>
                  <a:pt x="189" y="219"/>
                </a:cubicBezTo>
                <a:cubicBezTo>
                  <a:pt x="189" y="226"/>
                  <a:pt x="191" y="231"/>
                  <a:pt x="194" y="236"/>
                </a:cubicBezTo>
                <a:cubicBezTo>
                  <a:pt x="195" y="237"/>
                  <a:pt x="196" y="239"/>
                  <a:pt x="197" y="240"/>
                </a:cubicBezTo>
                <a:cubicBezTo>
                  <a:pt x="203" y="246"/>
                  <a:pt x="210" y="248"/>
                  <a:pt x="218" y="248"/>
                </a:cubicBezTo>
                <a:cubicBezTo>
                  <a:pt x="224" y="248"/>
                  <a:pt x="230" y="247"/>
                  <a:pt x="235" y="243"/>
                </a:cubicBezTo>
                <a:cubicBezTo>
                  <a:pt x="235" y="274"/>
                  <a:pt x="235" y="274"/>
                  <a:pt x="235" y="274"/>
                </a:cubicBezTo>
                <a:cubicBezTo>
                  <a:pt x="235" y="317"/>
                  <a:pt x="235" y="317"/>
                  <a:pt x="235" y="317"/>
                </a:cubicBezTo>
                <a:cubicBezTo>
                  <a:pt x="230" y="313"/>
                  <a:pt x="224" y="312"/>
                  <a:pt x="218" y="312"/>
                </a:cubicBezTo>
                <a:cubicBezTo>
                  <a:pt x="215" y="312"/>
                  <a:pt x="213" y="312"/>
                  <a:pt x="210" y="313"/>
                </a:cubicBezTo>
                <a:cubicBezTo>
                  <a:pt x="205" y="314"/>
                  <a:pt x="201" y="316"/>
                  <a:pt x="197" y="320"/>
                </a:cubicBezTo>
                <a:cubicBezTo>
                  <a:pt x="192" y="326"/>
                  <a:pt x="189" y="333"/>
                  <a:pt x="189" y="341"/>
                </a:cubicBezTo>
                <a:cubicBezTo>
                  <a:pt x="189" y="349"/>
                  <a:pt x="192" y="355"/>
                  <a:pt x="197" y="361"/>
                </a:cubicBezTo>
                <a:cubicBezTo>
                  <a:pt x="202" y="366"/>
                  <a:pt x="208" y="369"/>
                  <a:pt x="215" y="370"/>
                </a:cubicBezTo>
                <a:cubicBezTo>
                  <a:pt x="216" y="370"/>
                  <a:pt x="217" y="370"/>
                  <a:pt x="218" y="370"/>
                </a:cubicBezTo>
                <a:cubicBezTo>
                  <a:pt x="224" y="370"/>
                  <a:pt x="230" y="368"/>
                  <a:pt x="235" y="364"/>
                </a:cubicBezTo>
                <a:lnTo>
                  <a:pt x="235" y="400"/>
                </a:lnTo>
                <a:close/>
              </a:path>
            </a:pathLst>
          </a:custGeom>
          <a:gradFill>
            <a:gsLst>
              <a:gs pos="0">
                <a:srgbClr val="1E6991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905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4" name="Freeform 12"/>
          <p:cNvSpPr/>
          <p:nvPr/>
        </p:nvSpPr>
        <p:spPr>
          <a:xfrm>
            <a:off x="3379788" y="4392613"/>
            <a:ext cx="1562100" cy="573087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</a:cxnLst>
            <a:rect l="0" t="0" r="0" b="0"/>
            <a:pathLst>
              <a:path w="337" h="124">
                <a:moveTo>
                  <a:pt x="292" y="2"/>
                </a:moveTo>
                <a:cubicBezTo>
                  <a:pt x="302" y="5"/>
                  <a:pt x="311" y="10"/>
                  <a:pt x="319" y="18"/>
                </a:cubicBezTo>
                <a:cubicBezTo>
                  <a:pt x="331" y="31"/>
                  <a:pt x="337" y="45"/>
                  <a:pt x="337" y="62"/>
                </a:cubicBezTo>
                <a:cubicBezTo>
                  <a:pt x="337" y="79"/>
                  <a:pt x="331" y="93"/>
                  <a:pt x="319" y="105"/>
                </a:cubicBezTo>
                <a:cubicBezTo>
                  <a:pt x="307" y="118"/>
                  <a:pt x="293" y="124"/>
                  <a:pt x="276" y="124"/>
                </a:cubicBezTo>
                <a:cubicBezTo>
                  <a:pt x="260" y="124"/>
                  <a:pt x="260" y="124"/>
                  <a:pt x="260" y="124"/>
                </a:cubicBezTo>
                <a:cubicBezTo>
                  <a:pt x="253" y="121"/>
                  <a:pt x="245" y="120"/>
                  <a:pt x="237" y="120"/>
                </a:cubicBezTo>
                <a:cubicBezTo>
                  <a:pt x="145" y="120"/>
                  <a:pt x="145" y="120"/>
                  <a:pt x="145" y="120"/>
                </a:cubicBezTo>
                <a:cubicBezTo>
                  <a:pt x="148" y="115"/>
                  <a:pt x="150" y="109"/>
                  <a:pt x="150" y="103"/>
                </a:cubicBezTo>
                <a:cubicBezTo>
                  <a:pt x="150" y="95"/>
                  <a:pt x="147" y="89"/>
                  <a:pt x="141" y="83"/>
                </a:cubicBezTo>
                <a:cubicBezTo>
                  <a:pt x="136" y="77"/>
                  <a:pt x="129" y="74"/>
                  <a:pt x="121" y="74"/>
                </a:cubicBezTo>
                <a:cubicBezTo>
                  <a:pt x="113" y="74"/>
                  <a:pt x="106" y="77"/>
                  <a:pt x="100" y="83"/>
                </a:cubicBezTo>
                <a:cubicBezTo>
                  <a:pt x="95" y="89"/>
                  <a:pt x="92" y="95"/>
                  <a:pt x="92" y="103"/>
                </a:cubicBezTo>
                <a:cubicBezTo>
                  <a:pt x="92" y="109"/>
                  <a:pt x="94" y="115"/>
                  <a:pt x="97" y="120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46" y="89"/>
                  <a:pt x="46" y="89"/>
                  <a:pt x="46" y="89"/>
                </a:cubicBezTo>
                <a:cubicBezTo>
                  <a:pt x="41" y="93"/>
                  <a:pt x="35" y="94"/>
                  <a:pt x="29" y="94"/>
                </a:cubicBezTo>
                <a:cubicBezTo>
                  <a:pt x="21" y="94"/>
                  <a:pt x="14" y="92"/>
                  <a:pt x="8" y="86"/>
                </a:cubicBezTo>
                <a:cubicBezTo>
                  <a:pt x="7" y="85"/>
                  <a:pt x="6" y="83"/>
                  <a:pt x="5" y="82"/>
                </a:cubicBezTo>
                <a:cubicBezTo>
                  <a:pt x="2" y="77"/>
                  <a:pt x="0" y="72"/>
                  <a:pt x="0" y="65"/>
                </a:cubicBezTo>
                <a:cubicBezTo>
                  <a:pt x="0" y="61"/>
                  <a:pt x="1" y="57"/>
                  <a:pt x="2" y="53"/>
                </a:cubicBezTo>
                <a:cubicBezTo>
                  <a:pt x="4" y="50"/>
                  <a:pt x="6" y="47"/>
                  <a:pt x="8" y="45"/>
                </a:cubicBezTo>
                <a:cubicBezTo>
                  <a:pt x="14" y="39"/>
                  <a:pt x="21" y="36"/>
                  <a:pt x="29" y="36"/>
                </a:cubicBezTo>
                <a:cubicBezTo>
                  <a:pt x="35" y="36"/>
                  <a:pt x="41" y="38"/>
                  <a:pt x="46" y="42"/>
                </a:cubicBezTo>
                <a:cubicBezTo>
                  <a:pt x="46" y="0"/>
                  <a:pt x="46" y="0"/>
                  <a:pt x="4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1"/>
                  <a:pt x="52" y="1"/>
                  <a:pt x="52" y="1"/>
                </a:cubicBezTo>
                <a:cubicBezTo>
                  <a:pt x="53" y="1"/>
                  <a:pt x="54" y="1"/>
                  <a:pt x="54" y="1"/>
                </a:cubicBezTo>
                <a:cubicBezTo>
                  <a:pt x="57" y="1"/>
                  <a:pt x="60" y="0"/>
                  <a:pt x="62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84" y="6"/>
                  <a:pt x="181" y="12"/>
                  <a:pt x="181" y="20"/>
                </a:cubicBezTo>
                <a:cubicBezTo>
                  <a:pt x="181" y="28"/>
                  <a:pt x="184" y="35"/>
                  <a:pt x="189" y="40"/>
                </a:cubicBezTo>
                <a:cubicBezTo>
                  <a:pt x="195" y="46"/>
                  <a:pt x="202" y="49"/>
                  <a:pt x="210" y="49"/>
                </a:cubicBezTo>
                <a:cubicBezTo>
                  <a:pt x="218" y="49"/>
                  <a:pt x="225" y="46"/>
                  <a:pt x="230" y="40"/>
                </a:cubicBezTo>
                <a:cubicBezTo>
                  <a:pt x="236" y="35"/>
                  <a:pt x="239" y="28"/>
                  <a:pt x="239" y="20"/>
                </a:cubicBezTo>
                <a:cubicBezTo>
                  <a:pt x="239" y="12"/>
                  <a:pt x="236" y="6"/>
                  <a:pt x="231" y="0"/>
                </a:cubicBezTo>
                <a:cubicBezTo>
                  <a:pt x="276" y="0"/>
                  <a:pt x="276" y="0"/>
                  <a:pt x="276" y="0"/>
                </a:cubicBezTo>
                <a:cubicBezTo>
                  <a:pt x="281" y="0"/>
                  <a:pt x="287" y="1"/>
                  <a:pt x="292" y="2"/>
                </a:cubicBezTo>
                <a:close/>
              </a:path>
            </a:pathLst>
          </a:custGeom>
          <a:gradFill>
            <a:gsLst>
              <a:gs pos="0">
                <a:srgbClr val="1E6991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905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5" name="Freeform 13"/>
          <p:cNvSpPr/>
          <p:nvPr/>
        </p:nvSpPr>
        <p:spPr>
          <a:xfrm>
            <a:off x="3594100" y="3624263"/>
            <a:ext cx="1417638" cy="993775"/>
          </a:xfrm>
          <a:custGeom>
            <a:avLst/>
            <a:gdLst/>
            <a:ahLst/>
            <a:cxnLst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</a:cxnLst>
            <a:rect l="0" t="0" r="0" b="0"/>
            <a:pathLst>
              <a:path w="306" h="215">
                <a:moveTo>
                  <a:pt x="0" y="166"/>
                </a:moveTo>
                <a:cubicBezTo>
                  <a:pt x="0" y="138"/>
                  <a:pt x="0" y="138"/>
                  <a:pt x="0" y="138"/>
                </a:cubicBezTo>
                <a:cubicBezTo>
                  <a:pt x="5" y="142"/>
                  <a:pt x="12" y="145"/>
                  <a:pt x="19" y="145"/>
                </a:cubicBezTo>
                <a:cubicBezTo>
                  <a:pt x="27" y="145"/>
                  <a:pt x="34" y="142"/>
                  <a:pt x="39" y="136"/>
                </a:cubicBezTo>
                <a:cubicBezTo>
                  <a:pt x="45" y="131"/>
                  <a:pt x="48" y="124"/>
                  <a:pt x="48" y="116"/>
                </a:cubicBezTo>
                <a:cubicBezTo>
                  <a:pt x="48" y="108"/>
                  <a:pt x="45" y="101"/>
                  <a:pt x="39" y="95"/>
                </a:cubicBezTo>
                <a:cubicBezTo>
                  <a:pt x="34" y="90"/>
                  <a:pt x="27" y="87"/>
                  <a:pt x="19" y="87"/>
                </a:cubicBezTo>
                <a:cubicBezTo>
                  <a:pt x="12" y="87"/>
                  <a:pt x="5" y="89"/>
                  <a:pt x="0" y="94"/>
                </a:cubicBezTo>
                <a:cubicBezTo>
                  <a:pt x="0" y="65"/>
                  <a:pt x="0" y="65"/>
                  <a:pt x="0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9" y="48"/>
                  <a:pt x="19" y="48"/>
                  <a:pt x="19" y="48"/>
                </a:cubicBezTo>
                <a:cubicBezTo>
                  <a:pt x="20" y="48"/>
                  <a:pt x="21" y="48"/>
                  <a:pt x="22" y="48"/>
                </a:cubicBezTo>
                <a:cubicBezTo>
                  <a:pt x="182" y="48"/>
                  <a:pt x="182" y="48"/>
                  <a:pt x="182" y="48"/>
                </a:cubicBezTo>
                <a:cubicBezTo>
                  <a:pt x="178" y="43"/>
                  <a:pt x="175" y="37"/>
                  <a:pt x="175" y="29"/>
                </a:cubicBezTo>
                <a:cubicBezTo>
                  <a:pt x="175" y="21"/>
                  <a:pt x="178" y="15"/>
                  <a:pt x="184" y="9"/>
                </a:cubicBezTo>
                <a:cubicBezTo>
                  <a:pt x="189" y="3"/>
                  <a:pt x="196" y="0"/>
                  <a:pt x="204" y="0"/>
                </a:cubicBezTo>
                <a:cubicBezTo>
                  <a:pt x="212" y="0"/>
                  <a:pt x="219" y="3"/>
                  <a:pt x="225" y="9"/>
                </a:cubicBezTo>
                <a:cubicBezTo>
                  <a:pt x="230" y="15"/>
                  <a:pt x="233" y="21"/>
                  <a:pt x="233" y="29"/>
                </a:cubicBezTo>
                <a:cubicBezTo>
                  <a:pt x="233" y="37"/>
                  <a:pt x="231" y="43"/>
                  <a:pt x="226" y="48"/>
                </a:cubicBezTo>
                <a:cubicBezTo>
                  <a:pt x="246" y="48"/>
                  <a:pt x="246" y="48"/>
                  <a:pt x="246" y="48"/>
                </a:cubicBezTo>
                <a:cubicBezTo>
                  <a:pt x="252" y="48"/>
                  <a:pt x="257" y="49"/>
                  <a:pt x="262" y="50"/>
                </a:cubicBezTo>
                <a:cubicBezTo>
                  <a:pt x="272" y="53"/>
                  <a:pt x="280" y="58"/>
                  <a:pt x="288" y="65"/>
                </a:cubicBezTo>
                <a:cubicBezTo>
                  <a:pt x="288" y="65"/>
                  <a:pt x="289" y="66"/>
                  <a:pt x="289" y="66"/>
                </a:cubicBezTo>
                <a:cubicBezTo>
                  <a:pt x="301" y="78"/>
                  <a:pt x="306" y="92"/>
                  <a:pt x="306" y="108"/>
                </a:cubicBezTo>
                <a:cubicBezTo>
                  <a:pt x="306" y="108"/>
                  <a:pt x="306" y="108"/>
                  <a:pt x="306" y="108"/>
                </a:cubicBezTo>
                <a:cubicBezTo>
                  <a:pt x="306" y="125"/>
                  <a:pt x="301" y="139"/>
                  <a:pt x="289" y="151"/>
                </a:cubicBezTo>
                <a:cubicBezTo>
                  <a:pt x="277" y="163"/>
                  <a:pt x="263" y="168"/>
                  <a:pt x="246" y="168"/>
                </a:cubicBezTo>
                <a:cubicBezTo>
                  <a:pt x="246" y="168"/>
                  <a:pt x="246" y="168"/>
                  <a:pt x="246" y="168"/>
                </a:cubicBezTo>
                <a:cubicBezTo>
                  <a:pt x="241" y="167"/>
                  <a:pt x="235" y="166"/>
                  <a:pt x="230" y="166"/>
                </a:cubicBezTo>
                <a:cubicBezTo>
                  <a:pt x="185" y="166"/>
                  <a:pt x="185" y="166"/>
                  <a:pt x="185" y="166"/>
                </a:cubicBezTo>
                <a:cubicBezTo>
                  <a:pt x="190" y="172"/>
                  <a:pt x="193" y="178"/>
                  <a:pt x="193" y="186"/>
                </a:cubicBezTo>
                <a:cubicBezTo>
                  <a:pt x="193" y="194"/>
                  <a:pt x="190" y="201"/>
                  <a:pt x="184" y="206"/>
                </a:cubicBezTo>
                <a:cubicBezTo>
                  <a:pt x="179" y="212"/>
                  <a:pt x="172" y="215"/>
                  <a:pt x="164" y="215"/>
                </a:cubicBezTo>
                <a:cubicBezTo>
                  <a:pt x="156" y="215"/>
                  <a:pt x="149" y="212"/>
                  <a:pt x="143" y="206"/>
                </a:cubicBezTo>
                <a:cubicBezTo>
                  <a:pt x="138" y="201"/>
                  <a:pt x="135" y="194"/>
                  <a:pt x="135" y="186"/>
                </a:cubicBezTo>
                <a:cubicBezTo>
                  <a:pt x="135" y="178"/>
                  <a:pt x="138" y="172"/>
                  <a:pt x="143" y="166"/>
                </a:cubicBezTo>
                <a:cubicBezTo>
                  <a:pt x="16" y="166"/>
                  <a:pt x="16" y="166"/>
                  <a:pt x="16" y="166"/>
                </a:cubicBezTo>
                <a:cubicBezTo>
                  <a:pt x="14" y="166"/>
                  <a:pt x="11" y="167"/>
                  <a:pt x="8" y="167"/>
                </a:cubicBezTo>
                <a:cubicBezTo>
                  <a:pt x="8" y="167"/>
                  <a:pt x="7" y="167"/>
                  <a:pt x="6" y="167"/>
                </a:cubicBezTo>
                <a:cubicBezTo>
                  <a:pt x="6" y="166"/>
                  <a:pt x="6" y="166"/>
                  <a:pt x="6" y="166"/>
                </a:cubicBezTo>
                <a:lnTo>
                  <a:pt x="0" y="166"/>
                </a:lnTo>
                <a:close/>
              </a:path>
            </a:pathLst>
          </a:custGeom>
          <a:gradFill>
            <a:gsLst>
              <a:gs pos="0">
                <a:srgbClr val="1E6991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905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6" name="Freeform 14"/>
          <p:cNvSpPr/>
          <p:nvPr/>
        </p:nvSpPr>
        <p:spPr>
          <a:xfrm>
            <a:off x="3546475" y="3252788"/>
            <a:ext cx="1460500" cy="601662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315" h="130">
                <a:moveTo>
                  <a:pt x="272" y="130"/>
                </a:moveTo>
                <a:cubicBezTo>
                  <a:pt x="267" y="129"/>
                  <a:pt x="262" y="128"/>
                  <a:pt x="256" y="128"/>
                </a:cubicBezTo>
                <a:cubicBezTo>
                  <a:pt x="236" y="128"/>
                  <a:pt x="236" y="128"/>
                  <a:pt x="236" y="128"/>
                </a:cubicBezTo>
                <a:cubicBezTo>
                  <a:pt x="241" y="123"/>
                  <a:pt x="243" y="117"/>
                  <a:pt x="243" y="109"/>
                </a:cubicBezTo>
                <a:cubicBezTo>
                  <a:pt x="243" y="101"/>
                  <a:pt x="240" y="95"/>
                  <a:pt x="235" y="89"/>
                </a:cubicBezTo>
                <a:cubicBezTo>
                  <a:pt x="229" y="83"/>
                  <a:pt x="222" y="80"/>
                  <a:pt x="214" y="80"/>
                </a:cubicBezTo>
                <a:cubicBezTo>
                  <a:pt x="206" y="80"/>
                  <a:pt x="199" y="83"/>
                  <a:pt x="194" y="89"/>
                </a:cubicBezTo>
                <a:cubicBezTo>
                  <a:pt x="188" y="95"/>
                  <a:pt x="185" y="101"/>
                  <a:pt x="185" y="109"/>
                </a:cubicBezTo>
                <a:cubicBezTo>
                  <a:pt x="185" y="117"/>
                  <a:pt x="188" y="123"/>
                  <a:pt x="192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1" y="128"/>
                  <a:pt x="30" y="128"/>
                  <a:pt x="29" y="128"/>
                </a:cubicBezTo>
                <a:cubicBezTo>
                  <a:pt x="29" y="97"/>
                  <a:pt x="29" y="97"/>
                  <a:pt x="29" y="97"/>
                </a:cubicBezTo>
                <a:cubicBezTo>
                  <a:pt x="22" y="97"/>
                  <a:pt x="15" y="95"/>
                  <a:pt x="10" y="90"/>
                </a:cubicBezTo>
                <a:cubicBezTo>
                  <a:pt x="9" y="90"/>
                  <a:pt x="9" y="89"/>
                  <a:pt x="8" y="89"/>
                </a:cubicBezTo>
                <a:cubicBezTo>
                  <a:pt x="3" y="83"/>
                  <a:pt x="0" y="76"/>
                  <a:pt x="0" y="68"/>
                </a:cubicBezTo>
                <a:cubicBezTo>
                  <a:pt x="0" y="60"/>
                  <a:pt x="3" y="53"/>
                  <a:pt x="8" y="48"/>
                </a:cubicBezTo>
                <a:cubicBezTo>
                  <a:pt x="9" y="47"/>
                  <a:pt x="9" y="47"/>
                  <a:pt x="10" y="46"/>
                </a:cubicBezTo>
                <a:cubicBezTo>
                  <a:pt x="15" y="42"/>
                  <a:pt x="22" y="39"/>
                  <a:pt x="29" y="39"/>
                </a:cubicBezTo>
                <a:cubicBezTo>
                  <a:pt x="29" y="0"/>
                  <a:pt x="29" y="0"/>
                  <a:pt x="29" y="0"/>
                </a:cubicBezTo>
                <a:cubicBezTo>
                  <a:pt x="248" y="0"/>
                  <a:pt x="248" y="0"/>
                  <a:pt x="248" y="0"/>
                </a:cubicBezTo>
                <a:cubicBezTo>
                  <a:pt x="267" y="0"/>
                  <a:pt x="283" y="7"/>
                  <a:pt x="296" y="20"/>
                </a:cubicBezTo>
                <a:cubicBezTo>
                  <a:pt x="309" y="33"/>
                  <a:pt x="315" y="48"/>
                  <a:pt x="315" y="67"/>
                </a:cubicBezTo>
                <a:cubicBezTo>
                  <a:pt x="315" y="67"/>
                  <a:pt x="315" y="67"/>
                  <a:pt x="315" y="67"/>
                </a:cubicBezTo>
                <a:cubicBezTo>
                  <a:pt x="315" y="86"/>
                  <a:pt x="309" y="102"/>
                  <a:pt x="296" y="115"/>
                </a:cubicBezTo>
                <a:cubicBezTo>
                  <a:pt x="289" y="122"/>
                  <a:pt x="281" y="127"/>
                  <a:pt x="272" y="130"/>
                </a:cubicBezTo>
                <a:close/>
              </a:path>
            </a:pathLst>
          </a:custGeom>
          <a:gradFill>
            <a:gsLst>
              <a:gs pos="0">
                <a:srgbClr val="1E6991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905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7" name="Freeform 15"/>
          <p:cNvSpPr/>
          <p:nvPr/>
        </p:nvSpPr>
        <p:spPr>
          <a:xfrm>
            <a:off x="3379788" y="4735513"/>
            <a:ext cx="1390650" cy="795337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300" h="172">
                <a:moveTo>
                  <a:pt x="46" y="172"/>
                </a:moveTo>
                <a:cubicBezTo>
                  <a:pt x="46" y="136"/>
                  <a:pt x="46" y="136"/>
                  <a:pt x="46" y="136"/>
                </a:cubicBezTo>
                <a:cubicBezTo>
                  <a:pt x="41" y="140"/>
                  <a:pt x="35" y="142"/>
                  <a:pt x="29" y="142"/>
                </a:cubicBezTo>
                <a:cubicBezTo>
                  <a:pt x="28" y="142"/>
                  <a:pt x="27" y="142"/>
                  <a:pt x="26" y="142"/>
                </a:cubicBezTo>
                <a:cubicBezTo>
                  <a:pt x="19" y="141"/>
                  <a:pt x="13" y="138"/>
                  <a:pt x="8" y="133"/>
                </a:cubicBezTo>
                <a:cubicBezTo>
                  <a:pt x="3" y="127"/>
                  <a:pt x="0" y="121"/>
                  <a:pt x="0" y="113"/>
                </a:cubicBezTo>
                <a:cubicBezTo>
                  <a:pt x="0" y="105"/>
                  <a:pt x="3" y="98"/>
                  <a:pt x="8" y="92"/>
                </a:cubicBezTo>
                <a:cubicBezTo>
                  <a:pt x="12" y="88"/>
                  <a:pt x="16" y="86"/>
                  <a:pt x="21" y="85"/>
                </a:cubicBezTo>
                <a:cubicBezTo>
                  <a:pt x="24" y="84"/>
                  <a:pt x="26" y="84"/>
                  <a:pt x="29" y="84"/>
                </a:cubicBezTo>
                <a:cubicBezTo>
                  <a:pt x="35" y="84"/>
                  <a:pt x="41" y="85"/>
                  <a:pt x="46" y="89"/>
                </a:cubicBezTo>
                <a:cubicBezTo>
                  <a:pt x="46" y="46"/>
                  <a:pt x="46" y="46"/>
                  <a:pt x="46" y="46"/>
                </a:cubicBezTo>
                <a:cubicBezTo>
                  <a:pt x="97" y="46"/>
                  <a:pt x="97" y="46"/>
                  <a:pt x="97" y="46"/>
                </a:cubicBezTo>
                <a:cubicBezTo>
                  <a:pt x="94" y="41"/>
                  <a:pt x="92" y="35"/>
                  <a:pt x="92" y="29"/>
                </a:cubicBezTo>
                <a:cubicBezTo>
                  <a:pt x="92" y="21"/>
                  <a:pt x="95" y="15"/>
                  <a:pt x="100" y="9"/>
                </a:cubicBezTo>
                <a:cubicBezTo>
                  <a:pt x="106" y="3"/>
                  <a:pt x="113" y="0"/>
                  <a:pt x="121" y="0"/>
                </a:cubicBezTo>
                <a:cubicBezTo>
                  <a:pt x="129" y="0"/>
                  <a:pt x="136" y="3"/>
                  <a:pt x="141" y="9"/>
                </a:cubicBezTo>
                <a:cubicBezTo>
                  <a:pt x="147" y="15"/>
                  <a:pt x="150" y="21"/>
                  <a:pt x="150" y="29"/>
                </a:cubicBezTo>
                <a:cubicBezTo>
                  <a:pt x="150" y="35"/>
                  <a:pt x="148" y="41"/>
                  <a:pt x="145" y="46"/>
                </a:cubicBezTo>
                <a:cubicBezTo>
                  <a:pt x="237" y="46"/>
                  <a:pt x="237" y="46"/>
                  <a:pt x="237" y="46"/>
                </a:cubicBezTo>
                <a:cubicBezTo>
                  <a:pt x="245" y="46"/>
                  <a:pt x="253" y="47"/>
                  <a:pt x="260" y="50"/>
                </a:cubicBezTo>
                <a:cubicBezTo>
                  <a:pt x="268" y="53"/>
                  <a:pt x="275" y="57"/>
                  <a:pt x="282" y="64"/>
                </a:cubicBezTo>
                <a:cubicBezTo>
                  <a:pt x="294" y="76"/>
                  <a:pt x="300" y="91"/>
                  <a:pt x="300" y="109"/>
                </a:cubicBezTo>
                <a:cubicBezTo>
                  <a:pt x="300" y="109"/>
                  <a:pt x="300" y="109"/>
                  <a:pt x="300" y="109"/>
                </a:cubicBezTo>
                <a:cubicBezTo>
                  <a:pt x="300" y="126"/>
                  <a:pt x="294" y="141"/>
                  <a:pt x="282" y="153"/>
                </a:cubicBezTo>
                <a:cubicBezTo>
                  <a:pt x="270" y="165"/>
                  <a:pt x="255" y="171"/>
                  <a:pt x="239" y="172"/>
                </a:cubicBezTo>
                <a:lnTo>
                  <a:pt x="46" y="172"/>
                </a:lnTo>
                <a:close/>
              </a:path>
            </a:pathLst>
          </a:custGeom>
          <a:gradFill>
            <a:gsLst>
              <a:gs pos="0">
                <a:srgbClr val="1E6991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905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6283008" y="1716405"/>
            <a:ext cx="4367213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2017-2023   </a:t>
            </a:r>
            <a:r>
              <a:rPr kumimoji="0" lang="zh-CN" altLang="en-US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七届学生</a:t>
            </a:r>
            <a:endParaRPr kumimoji="0" lang="en-US" altLang="zh-CN" sz="28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566" name="文本框 26"/>
          <p:cNvSpPr txBox="1"/>
          <p:nvPr/>
        </p:nvSpPr>
        <p:spPr>
          <a:xfrm>
            <a:off x="341313" y="292100"/>
            <a:ext cx="5154612" cy="431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200" b="1" dirty="0">
                <a:solidFill>
                  <a:srgbClr val="4981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哥白尼</a:t>
            </a:r>
            <a:r>
              <a:rPr lang="en-US" altLang="zh-CN" sz="2200" b="1" dirty="0">
                <a:solidFill>
                  <a:srgbClr val="4981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3+1+2</a:t>
            </a:r>
            <a:r>
              <a:rPr lang="zh-CN" altLang="en-US" sz="2200" b="1" dirty="0">
                <a:solidFill>
                  <a:srgbClr val="4981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商科本硕连读项目</a:t>
            </a:r>
            <a:endParaRPr lang="zh-CN" altLang="en-US" sz="2200" b="1" dirty="0">
              <a:solidFill>
                <a:srgbClr val="4981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343968" y="2363470"/>
            <a:ext cx="6021388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前六届入硕率</a:t>
            </a:r>
            <a:r>
              <a:rPr kumimoji="0" lang="en-US" altLang="zh-CN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100%</a:t>
            </a:r>
            <a:endParaRPr kumimoji="0" lang="en-US" altLang="zh-CN" sz="28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413500" y="4508183"/>
            <a:ext cx="6021388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境外就业比率</a:t>
            </a:r>
            <a:r>
              <a:rPr kumimoji="0" lang="en-US" altLang="zh-CN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50%+</a:t>
            </a:r>
            <a:endParaRPr kumimoji="0" lang="en-US" altLang="zh-CN" sz="28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334760" y="3769043"/>
            <a:ext cx="6021388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前四届就业及实习率</a:t>
            </a:r>
            <a:r>
              <a:rPr kumimoji="0" lang="en-US" altLang="zh-CN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100%</a:t>
            </a:r>
            <a:endParaRPr kumimoji="0" lang="en-US" altLang="zh-CN" sz="28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360478" y="3102610"/>
            <a:ext cx="6021388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前四届获硕率</a:t>
            </a:r>
            <a:r>
              <a:rPr kumimoji="0" lang="en-US" altLang="zh-CN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100%</a:t>
            </a:r>
            <a:endParaRPr kumimoji="0" lang="en-US" altLang="zh-CN" sz="28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275388" y="5175250"/>
            <a:ext cx="6021388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平均薪资人民币</a:t>
            </a:r>
            <a:r>
              <a:rPr kumimoji="0" lang="en-US" altLang="zh-CN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12000+</a:t>
            </a:r>
            <a:endParaRPr kumimoji="0" lang="en-US" altLang="zh-CN" sz="28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99710" y="427990"/>
            <a:ext cx="6151563" cy="9531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就业水平突出：华为、工商银行、欢聚集团、字节跳动、荣耀、税务局等</a:t>
            </a:r>
            <a:endParaRPr kumimoji="0" lang="zh-CN" altLang="en-US" sz="2800" b="1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1"/>
          <p:cNvGrpSpPr/>
          <p:nvPr/>
        </p:nvGrpSpPr>
        <p:grpSpPr bwMode="auto">
          <a:xfrm>
            <a:off x="1527175" y="1666875"/>
            <a:ext cx="2384425" cy="2384425"/>
            <a:chOff x="4240335" y="3008435"/>
            <a:chExt cx="3711332" cy="3711332"/>
          </a:xfrm>
        </p:grpSpPr>
        <p:sp>
          <p:nvSpPr>
            <p:cNvPr id="3" name="椭圆 2"/>
            <p:cNvSpPr/>
            <p:nvPr/>
          </p:nvSpPr>
          <p:spPr>
            <a:xfrm>
              <a:off x="4240335" y="3008435"/>
              <a:ext cx="3711332" cy="37113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65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20499" name="组合 3"/>
            <p:cNvGrpSpPr/>
            <p:nvPr/>
          </p:nvGrpSpPr>
          <p:grpSpPr bwMode="auto">
            <a:xfrm>
              <a:off x="4710169" y="3478269"/>
              <a:ext cx="2771663" cy="2771663"/>
              <a:chOff x="2193191" y="1899415"/>
              <a:chExt cx="2421376" cy="2421376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chemeClr val="accent3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rgbClr val="FFFF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345502" y="2051726"/>
                <a:ext cx="2116756" cy="211675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52400" dist="635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82550" h="254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rgbClr val="FFFF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sp>
        <p:nvSpPr>
          <p:cNvPr id="14" name="圆角矩形 13"/>
          <p:cNvSpPr/>
          <p:nvPr/>
        </p:nvSpPr>
        <p:spPr>
          <a:xfrm>
            <a:off x="4100513" y="5353050"/>
            <a:ext cx="6837362" cy="42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5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383327" y="2490049"/>
            <a:ext cx="702937" cy="707692"/>
            <a:chOff x="5042691" y="2273920"/>
            <a:chExt cx="702937" cy="707692"/>
          </a:xfrm>
          <a:solidFill>
            <a:schemeClr val="accent5"/>
          </a:solidFill>
        </p:grpSpPr>
        <p:sp>
          <p:nvSpPr>
            <p:cNvPr id="26" name="Freeform 12"/>
            <p:cNvSpPr/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65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" name="Freeform 13"/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65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0486" name="标题 6"/>
          <p:cNvSpPr>
            <a:spLocks noGrp="1" noChangeArrowheads="1"/>
          </p:cNvSpPr>
          <p:nvPr>
            <p:ph type="title" idx="4294967295"/>
          </p:nvPr>
        </p:nvSpPr>
        <p:spPr>
          <a:xfrm>
            <a:off x="3403600" y="825500"/>
            <a:ext cx="4878388" cy="1143000"/>
          </a:xfrm>
        </p:spPr>
        <p:txBody>
          <a:bodyPr/>
          <a:lstStyle/>
          <a:p>
            <a:pPr eaLnBrk="1" hangingPunct="1"/>
            <a:r>
              <a:rPr lang="zh-CN" altLang="en-US" sz="2800" b="1">
                <a:solidFill>
                  <a:schemeClr val="tx2"/>
                </a:solidFill>
              </a:rPr>
              <a:t>经济管理学院部分合作企业</a:t>
            </a:r>
            <a:endParaRPr lang="zh-CN" altLang="en-US" sz="2800" b="1">
              <a:solidFill>
                <a:schemeClr val="tx2"/>
              </a:solidFill>
            </a:endParaRPr>
          </a:p>
        </p:txBody>
      </p:sp>
      <p:grpSp>
        <p:nvGrpSpPr>
          <p:cNvPr id="20487" name="组合 29"/>
          <p:cNvGrpSpPr/>
          <p:nvPr/>
        </p:nvGrpSpPr>
        <p:grpSpPr bwMode="auto">
          <a:xfrm>
            <a:off x="4087813" y="2732088"/>
            <a:ext cx="6769100" cy="2303462"/>
            <a:chOff x="3211" y="20612"/>
            <a:chExt cx="7713" cy="2100"/>
          </a:xfrm>
        </p:grpSpPr>
        <p:pic>
          <p:nvPicPr>
            <p:cNvPr id="20489" name="图片 2" descr="84307384152933139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54"/>
            <a:stretch>
              <a:fillRect/>
            </a:stretch>
          </p:blipFill>
          <p:spPr bwMode="auto">
            <a:xfrm>
              <a:off x="3211" y="20730"/>
              <a:ext cx="2867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3" descr="37912161862183465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1"/>
            <a:stretch>
              <a:fillRect/>
            </a:stretch>
          </p:blipFill>
          <p:spPr bwMode="auto">
            <a:xfrm>
              <a:off x="6032" y="20612"/>
              <a:ext cx="2400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4" descr="503236262803777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223"/>
            <a:stretch>
              <a:fillRect/>
            </a:stretch>
          </p:blipFill>
          <p:spPr bwMode="auto">
            <a:xfrm>
              <a:off x="8568" y="20655"/>
              <a:ext cx="2356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 descr="86748141814672429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1" t="3847" r="9723" b="24039"/>
            <a:stretch>
              <a:fillRect/>
            </a:stretch>
          </p:blipFill>
          <p:spPr bwMode="auto">
            <a:xfrm>
              <a:off x="3319" y="21587"/>
              <a:ext cx="1337" cy="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12" descr="2159537879796811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201"/>
            <a:stretch>
              <a:fillRect/>
            </a:stretch>
          </p:blipFill>
          <p:spPr bwMode="auto">
            <a:xfrm>
              <a:off x="4739" y="21752"/>
              <a:ext cx="2042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4" descr="50414791654030596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81"/>
            <a:stretch>
              <a:fillRect/>
            </a:stretch>
          </p:blipFill>
          <p:spPr bwMode="auto">
            <a:xfrm>
              <a:off x="9414" y="21587"/>
              <a:ext cx="1471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 descr="56302169692409855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474"/>
            <a:stretch>
              <a:fillRect/>
            </a:stretch>
          </p:blipFill>
          <p:spPr bwMode="auto">
            <a:xfrm>
              <a:off x="6822" y="21613"/>
              <a:ext cx="2296" cy="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圆角矩形 18"/>
          <p:cNvSpPr/>
          <p:nvPr/>
        </p:nvSpPr>
        <p:spPr>
          <a:xfrm>
            <a:off x="4170363" y="5395913"/>
            <a:ext cx="6838950" cy="4286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5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pic>
        <p:nvPicPr>
          <p:cNvPr id="22" name="图片 21" descr="一张显示了织物、桌子、红色和覆盖物的图片&#10;&#10;说明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137" y="4575716"/>
            <a:ext cx="2560637" cy="202511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779463"/>
            <a:ext cx="4454525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504950" y="3271838"/>
            <a:ext cx="2332038" cy="2006600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dirty="0"/>
              <a:t>可在波兰申请</a:t>
            </a:r>
            <a:r>
              <a:rPr lang="en-US" altLang="zh-CN" sz="2400" dirty="0"/>
              <a:t>1-3</a:t>
            </a:r>
            <a:r>
              <a:rPr lang="zh-CN" altLang="en-US" sz="2400" dirty="0"/>
              <a:t>年的实习就业签证，继续留波学习（</a:t>
            </a:r>
            <a:r>
              <a:rPr lang="en-US" altLang="zh-CN" sz="2400" dirty="0"/>
              <a:t>5</a:t>
            </a:r>
            <a:r>
              <a:rPr lang="zh-CN" altLang="en-US" sz="2400" dirty="0"/>
              <a:t>年，欧盟绿卡）</a:t>
            </a:r>
            <a:endParaRPr lang="en-US" altLang="zh-CN" sz="2400" dirty="0"/>
          </a:p>
        </p:txBody>
      </p:sp>
      <p:sp>
        <p:nvSpPr>
          <p:cNvPr id="34820" name="文本框 5"/>
          <p:cNvSpPr txBox="1">
            <a:spLocks noChangeArrowheads="1"/>
          </p:cNvSpPr>
          <p:nvPr/>
        </p:nvSpPr>
        <p:spPr bwMode="auto">
          <a:xfrm>
            <a:off x="504825" y="1123950"/>
            <a:ext cx="5145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/>
              <a:t>回国后在教育部官方网站上进行学历认证（非常重要：公务员、银行等）</a:t>
            </a:r>
            <a:endParaRPr lang="en-US" altLang="zh-CN" sz="2000"/>
          </a:p>
        </p:txBody>
      </p:sp>
      <p:grpSp>
        <p:nvGrpSpPr>
          <p:cNvPr id="63" name="Group 48"/>
          <p:cNvGrpSpPr>
            <a:grpSpLocks noChangeAspect="1"/>
          </p:cNvGrpSpPr>
          <p:nvPr/>
        </p:nvGrpSpPr>
        <p:grpSpPr bwMode="auto">
          <a:xfrm>
            <a:off x="5243919" y="2691486"/>
            <a:ext cx="1144173" cy="3531507"/>
            <a:chOff x="3072" y="595"/>
            <a:chExt cx="1179" cy="3639"/>
          </a:xfrm>
          <a:solidFill>
            <a:schemeClr val="bg2">
              <a:lumMod val="25000"/>
            </a:schemeClr>
          </a:solidFill>
        </p:grpSpPr>
        <p:sp>
          <p:nvSpPr>
            <p:cNvPr id="64" name="Freeform: Shape 49"/>
            <p:cNvSpPr/>
            <p:nvPr/>
          </p:nvSpPr>
          <p:spPr bwMode="auto">
            <a:xfrm>
              <a:off x="3072" y="595"/>
              <a:ext cx="1179" cy="3639"/>
            </a:xfrm>
            <a:custGeom>
              <a:avLst/>
              <a:gdLst>
                <a:gd name="T0" fmla="*/ 45 w 112"/>
                <a:gd name="T1" fmla="*/ 11 h 352"/>
                <a:gd name="T2" fmla="*/ 44 w 112"/>
                <a:gd name="T3" fmla="*/ 34 h 352"/>
                <a:gd name="T4" fmla="*/ 51 w 112"/>
                <a:gd name="T5" fmla="*/ 45 h 352"/>
                <a:gd name="T6" fmla="*/ 31 w 112"/>
                <a:gd name="T7" fmla="*/ 60 h 352"/>
                <a:gd name="T8" fmla="*/ 29 w 112"/>
                <a:gd name="T9" fmla="*/ 183 h 352"/>
                <a:gd name="T10" fmla="*/ 32 w 112"/>
                <a:gd name="T11" fmla="*/ 183 h 352"/>
                <a:gd name="T12" fmla="*/ 31 w 112"/>
                <a:gd name="T13" fmla="*/ 195 h 352"/>
                <a:gd name="T14" fmla="*/ 29 w 112"/>
                <a:gd name="T15" fmla="*/ 261 h 352"/>
                <a:gd name="T16" fmla="*/ 34 w 112"/>
                <a:gd name="T17" fmla="*/ 262 h 352"/>
                <a:gd name="T18" fmla="*/ 37 w 112"/>
                <a:gd name="T19" fmla="*/ 306 h 352"/>
                <a:gd name="T20" fmla="*/ 34 w 112"/>
                <a:gd name="T21" fmla="*/ 335 h 352"/>
                <a:gd name="T22" fmla="*/ 52 w 112"/>
                <a:gd name="T23" fmla="*/ 337 h 352"/>
                <a:gd name="T24" fmla="*/ 56 w 112"/>
                <a:gd name="T25" fmla="*/ 316 h 352"/>
                <a:gd name="T26" fmla="*/ 55 w 112"/>
                <a:gd name="T27" fmla="*/ 282 h 352"/>
                <a:gd name="T28" fmla="*/ 64 w 112"/>
                <a:gd name="T29" fmla="*/ 207 h 352"/>
                <a:gd name="T30" fmla="*/ 73 w 112"/>
                <a:gd name="T31" fmla="*/ 223 h 352"/>
                <a:gd name="T32" fmla="*/ 82 w 112"/>
                <a:gd name="T33" fmla="*/ 298 h 352"/>
                <a:gd name="T34" fmla="*/ 80 w 112"/>
                <a:gd name="T35" fmla="*/ 311 h 352"/>
                <a:gd name="T36" fmla="*/ 86 w 112"/>
                <a:gd name="T37" fmla="*/ 334 h 352"/>
                <a:gd name="T38" fmla="*/ 103 w 112"/>
                <a:gd name="T39" fmla="*/ 350 h 352"/>
                <a:gd name="T40" fmla="*/ 101 w 112"/>
                <a:gd name="T41" fmla="*/ 321 h 352"/>
                <a:gd name="T42" fmla="*/ 102 w 112"/>
                <a:gd name="T43" fmla="*/ 304 h 352"/>
                <a:gd name="T44" fmla="*/ 103 w 112"/>
                <a:gd name="T45" fmla="*/ 241 h 352"/>
                <a:gd name="T46" fmla="*/ 103 w 112"/>
                <a:gd name="T47" fmla="*/ 175 h 352"/>
                <a:gd name="T48" fmla="*/ 106 w 112"/>
                <a:gd name="T49" fmla="*/ 164 h 352"/>
                <a:gd name="T50" fmla="*/ 110 w 112"/>
                <a:gd name="T51" fmla="*/ 135 h 352"/>
                <a:gd name="T52" fmla="*/ 106 w 112"/>
                <a:gd name="T53" fmla="*/ 78 h 352"/>
                <a:gd name="T54" fmla="*/ 74 w 112"/>
                <a:gd name="T55" fmla="*/ 53 h 352"/>
                <a:gd name="T56" fmla="*/ 73 w 112"/>
                <a:gd name="T57" fmla="*/ 36 h 352"/>
                <a:gd name="T58" fmla="*/ 78 w 112"/>
                <a:gd name="T59" fmla="*/ 25 h 352"/>
                <a:gd name="T60" fmla="*/ 76 w 112"/>
                <a:gd name="T61" fmla="*/ 11 h 352"/>
                <a:gd name="T62" fmla="*/ 29 w 112"/>
                <a:gd name="T63" fmla="*/ 60 h 352"/>
                <a:gd name="T64" fmla="*/ 16 w 112"/>
                <a:gd name="T65" fmla="*/ 108 h 352"/>
                <a:gd name="T66" fmla="*/ 11 w 112"/>
                <a:gd name="T67" fmla="*/ 176 h 352"/>
                <a:gd name="T68" fmla="*/ 13 w 112"/>
                <a:gd name="T69" fmla="*/ 188 h 352"/>
                <a:gd name="T70" fmla="*/ 0 w 112"/>
                <a:gd name="T71" fmla="*/ 192 h 352"/>
                <a:gd name="T72" fmla="*/ 22 w 112"/>
                <a:gd name="T73" fmla="*/ 264 h 352"/>
                <a:gd name="T74" fmla="*/ 29 w 112"/>
                <a:gd name="T75" fmla="*/ 194 h 352"/>
                <a:gd name="T76" fmla="*/ 26 w 112"/>
                <a:gd name="T77" fmla="*/ 187 h 352"/>
                <a:gd name="T78" fmla="*/ 29 w 112"/>
                <a:gd name="T79" fmla="*/ 18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" h="352">
                  <a:moveTo>
                    <a:pt x="59" y="0"/>
                  </a:moveTo>
                  <a:cubicBezTo>
                    <a:pt x="53" y="0"/>
                    <a:pt x="46" y="5"/>
                    <a:pt x="45" y="11"/>
                  </a:cubicBezTo>
                  <a:cubicBezTo>
                    <a:pt x="44" y="18"/>
                    <a:pt x="45" y="27"/>
                    <a:pt x="45" y="27"/>
                  </a:cubicBezTo>
                  <a:cubicBezTo>
                    <a:pt x="45" y="27"/>
                    <a:pt x="43" y="31"/>
                    <a:pt x="44" y="34"/>
                  </a:cubicBezTo>
                  <a:cubicBezTo>
                    <a:pt x="46" y="38"/>
                    <a:pt x="50" y="37"/>
                    <a:pt x="50" y="37"/>
                  </a:cubicBezTo>
                  <a:cubicBezTo>
                    <a:pt x="50" y="37"/>
                    <a:pt x="51" y="42"/>
                    <a:pt x="51" y="45"/>
                  </a:cubicBezTo>
                  <a:cubicBezTo>
                    <a:pt x="51" y="48"/>
                    <a:pt x="51" y="50"/>
                    <a:pt x="49" y="52"/>
                  </a:cubicBezTo>
                  <a:cubicBezTo>
                    <a:pt x="46" y="54"/>
                    <a:pt x="38" y="58"/>
                    <a:pt x="31" y="60"/>
                  </a:cubicBezTo>
                  <a:cubicBezTo>
                    <a:pt x="30" y="60"/>
                    <a:pt x="29" y="60"/>
                    <a:pt x="29" y="60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1" y="183"/>
                    <a:pt x="32" y="183"/>
                    <a:pt x="32" y="183"/>
                  </a:cubicBezTo>
                  <a:cubicBezTo>
                    <a:pt x="32" y="183"/>
                    <a:pt x="31" y="186"/>
                    <a:pt x="31" y="189"/>
                  </a:cubicBezTo>
                  <a:cubicBezTo>
                    <a:pt x="31" y="192"/>
                    <a:pt x="31" y="195"/>
                    <a:pt x="31" y="195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32" y="261"/>
                    <a:pt x="34" y="262"/>
                    <a:pt x="34" y="262"/>
                  </a:cubicBezTo>
                  <a:cubicBezTo>
                    <a:pt x="34" y="262"/>
                    <a:pt x="33" y="278"/>
                    <a:pt x="33" y="284"/>
                  </a:cubicBezTo>
                  <a:cubicBezTo>
                    <a:pt x="33" y="291"/>
                    <a:pt x="34" y="301"/>
                    <a:pt x="37" y="306"/>
                  </a:cubicBezTo>
                  <a:cubicBezTo>
                    <a:pt x="39" y="311"/>
                    <a:pt x="40" y="312"/>
                    <a:pt x="40" y="316"/>
                  </a:cubicBezTo>
                  <a:cubicBezTo>
                    <a:pt x="40" y="320"/>
                    <a:pt x="34" y="332"/>
                    <a:pt x="34" y="335"/>
                  </a:cubicBezTo>
                  <a:cubicBezTo>
                    <a:pt x="34" y="339"/>
                    <a:pt x="35" y="345"/>
                    <a:pt x="41" y="345"/>
                  </a:cubicBezTo>
                  <a:cubicBezTo>
                    <a:pt x="48" y="345"/>
                    <a:pt x="52" y="342"/>
                    <a:pt x="52" y="337"/>
                  </a:cubicBezTo>
                  <a:cubicBezTo>
                    <a:pt x="52" y="332"/>
                    <a:pt x="51" y="329"/>
                    <a:pt x="54" y="327"/>
                  </a:cubicBezTo>
                  <a:cubicBezTo>
                    <a:pt x="56" y="325"/>
                    <a:pt x="52" y="320"/>
                    <a:pt x="56" y="316"/>
                  </a:cubicBezTo>
                  <a:cubicBezTo>
                    <a:pt x="60" y="311"/>
                    <a:pt x="56" y="310"/>
                    <a:pt x="57" y="305"/>
                  </a:cubicBezTo>
                  <a:cubicBezTo>
                    <a:pt x="58" y="301"/>
                    <a:pt x="56" y="287"/>
                    <a:pt x="55" y="282"/>
                  </a:cubicBezTo>
                  <a:cubicBezTo>
                    <a:pt x="55" y="276"/>
                    <a:pt x="56" y="270"/>
                    <a:pt x="59" y="246"/>
                  </a:cubicBezTo>
                  <a:cubicBezTo>
                    <a:pt x="62" y="223"/>
                    <a:pt x="63" y="212"/>
                    <a:pt x="64" y="207"/>
                  </a:cubicBezTo>
                  <a:cubicBezTo>
                    <a:pt x="65" y="202"/>
                    <a:pt x="66" y="196"/>
                    <a:pt x="66" y="196"/>
                  </a:cubicBezTo>
                  <a:cubicBezTo>
                    <a:pt x="66" y="196"/>
                    <a:pt x="70" y="218"/>
                    <a:pt x="73" y="223"/>
                  </a:cubicBezTo>
                  <a:cubicBezTo>
                    <a:pt x="76" y="229"/>
                    <a:pt x="79" y="256"/>
                    <a:pt x="80" y="264"/>
                  </a:cubicBezTo>
                  <a:cubicBezTo>
                    <a:pt x="81" y="272"/>
                    <a:pt x="81" y="295"/>
                    <a:pt x="82" y="298"/>
                  </a:cubicBezTo>
                  <a:cubicBezTo>
                    <a:pt x="84" y="300"/>
                    <a:pt x="85" y="304"/>
                    <a:pt x="85" y="304"/>
                  </a:cubicBezTo>
                  <a:cubicBezTo>
                    <a:pt x="85" y="304"/>
                    <a:pt x="80" y="307"/>
                    <a:pt x="80" y="311"/>
                  </a:cubicBezTo>
                  <a:cubicBezTo>
                    <a:pt x="80" y="315"/>
                    <a:pt x="84" y="318"/>
                    <a:pt x="84" y="323"/>
                  </a:cubicBezTo>
                  <a:cubicBezTo>
                    <a:pt x="84" y="328"/>
                    <a:pt x="84" y="332"/>
                    <a:pt x="86" y="334"/>
                  </a:cubicBezTo>
                  <a:cubicBezTo>
                    <a:pt x="88" y="335"/>
                    <a:pt x="88" y="343"/>
                    <a:pt x="91" y="346"/>
                  </a:cubicBezTo>
                  <a:cubicBezTo>
                    <a:pt x="93" y="350"/>
                    <a:pt x="98" y="352"/>
                    <a:pt x="103" y="350"/>
                  </a:cubicBezTo>
                  <a:cubicBezTo>
                    <a:pt x="108" y="349"/>
                    <a:pt x="108" y="342"/>
                    <a:pt x="106" y="335"/>
                  </a:cubicBezTo>
                  <a:cubicBezTo>
                    <a:pt x="103" y="329"/>
                    <a:pt x="100" y="324"/>
                    <a:pt x="101" y="321"/>
                  </a:cubicBezTo>
                  <a:cubicBezTo>
                    <a:pt x="102" y="319"/>
                    <a:pt x="103" y="315"/>
                    <a:pt x="100" y="312"/>
                  </a:cubicBezTo>
                  <a:cubicBezTo>
                    <a:pt x="97" y="309"/>
                    <a:pt x="100" y="307"/>
                    <a:pt x="102" y="304"/>
                  </a:cubicBezTo>
                  <a:cubicBezTo>
                    <a:pt x="104" y="302"/>
                    <a:pt x="103" y="291"/>
                    <a:pt x="103" y="286"/>
                  </a:cubicBezTo>
                  <a:cubicBezTo>
                    <a:pt x="104" y="280"/>
                    <a:pt x="103" y="252"/>
                    <a:pt x="103" y="241"/>
                  </a:cubicBezTo>
                  <a:cubicBezTo>
                    <a:pt x="104" y="231"/>
                    <a:pt x="104" y="199"/>
                    <a:pt x="103" y="191"/>
                  </a:cubicBezTo>
                  <a:cubicBezTo>
                    <a:pt x="101" y="182"/>
                    <a:pt x="103" y="175"/>
                    <a:pt x="103" y="175"/>
                  </a:cubicBezTo>
                  <a:cubicBezTo>
                    <a:pt x="103" y="175"/>
                    <a:pt x="106" y="177"/>
                    <a:pt x="106" y="174"/>
                  </a:cubicBezTo>
                  <a:cubicBezTo>
                    <a:pt x="106" y="171"/>
                    <a:pt x="105" y="170"/>
                    <a:pt x="106" y="164"/>
                  </a:cubicBezTo>
                  <a:cubicBezTo>
                    <a:pt x="108" y="159"/>
                    <a:pt x="108" y="153"/>
                    <a:pt x="110" y="149"/>
                  </a:cubicBezTo>
                  <a:cubicBezTo>
                    <a:pt x="112" y="145"/>
                    <a:pt x="112" y="137"/>
                    <a:pt x="110" y="135"/>
                  </a:cubicBezTo>
                  <a:cubicBezTo>
                    <a:pt x="108" y="133"/>
                    <a:pt x="111" y="120"/>
                    <a:pt x="109" y="111"/>
                  </a:cubicBezTo>
                  <a:cubicBezTo>
                    <a:pt x="107" y="101"/>
                    <a:pt x="106" y="86"/>
                    <a:pt x="106" y="78"/>
                  </a:cubicBezTo>
                  <a:cubicBezTo>
                    <a:pt x="105" y="70"/>
                    <a:pt x="105" y="64"/>
                    <a:pt x="94" y="61"/>
                  </a:cubicBezTo>
                  <a:cubicBezTo>
                    <a:pt x="84" y="59"/>
                    <a:pt x="76" y="55"/>
                    <a:pt x="74" y="53"/>
                  </a:cubicBezTo>
                  <a:cubicBezTo>
                    <a:pt x="73" y="51"/>
                    <a:pt x="72" y="45"/>
                    <a:pt x="73" y="42"/>
                  </a:cubicBezTo>
                  <a:cubicBezTo>
                    <a:pt x="73" y="40"/>
                    <a:pt x="73" y="38"/>
                    <a:pt x="73" y="36"/>
                  </a:cubicBezTo>
                  <a:cubicBezTo>
                    <a:pt x="73" y="35"/>
                    <a:pt x="76" y="37"/>
                    <a:pt x="77" y="34"/>
                  </a:cubicBezTo>
                  <a:cubicBezTo>
                    <a:pt x="78" y="31"/>
                    <a:pt x="78" y="25"/>
                    <a:pt x="78" y="25"/>
                  </a:cubicBezTo>
                  <a:cubicBezTo>
                    <a:pt x="77" y="24"/>
                    <a:pt x="77" y="24"/>
                    <a:pt x="76" y="24"/>
                  </a:cubicBezTo>
                  <a:cubicBezTo>
                    <a:pt x="76" y="23"/>
                    <a:pt x="77" y="17"/>
                    <a:pt x="76" y="11"/>
                  </a:cubicBezTo>
                  <a:cubicBezTo>
                    <a:pt x="76" y="6"/>
                    <a:pt x="70" y="1"/>
                    <a:pt x="59" y="0"/>
                  </a:cubicBezTo>
                  <a:close/>
                  <a:moveTo>
                    <a:pt x="29" y="60"/>
                  </a:moveTo>
                  <a:cubicBezTo>
                    <a:pt x="23" y="62"/>
                    <a:pt x="19" y="64"/>
                    <a:pt x="18" y="71"/>
                  </a:cubicBezTo>
                  <a:cubicBezTo>
                    <a:pt x="18" y="80"/>
                    <a:pt x="17" y="97"/>
                    <a:pt x="16" y="108"/>
                  </a:cubicBezTo>
                  <a:cubicBezTo>
                    <a:pt x="15" y="119"/>
                    <a:pt x="12" y="143"/>
                    <a:pt x="11" y="150"/>
                  </a:cubicBezTo>
                  <a:cubicBezTo>
                    <a:pt x="11" y="158"/>
                    <a:pt x="11" y="174"/>
                    <a:pt x="11" y="176"/>
                  </a:cubicBezTo>
                  <a:cubicBezTo>
                    <a:pt x="11" y="178"/>
                    <a:pt x="12" y="177"/>
                    <a:pt x="12" y="180"/>
                  </a:cubicBezTo>
                  <a:cubicBezTo>
                    <a:pt x="11" y="183"/>
                    <a:pt x="11" y="186"/>
                    <a:pt x="13" y="188"/>
                  </a:cubicBezTo>
                  <a:cubicBezTo>
                    <a:pt x="14" y="190"/>
                    <a:pt x="13" y="193"/>
                    <a:pt x="13" y="19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22" y="264"/>
                    <a:pt x="22" y="264"/>
                    <a:pt x="22" y="264"/>
                  </a:cubicBezTo>
                  <a:cubicBezTo>
                    <a:pt x="22" y="264"/>
                    <a:pt x="26" y="262"/>
                    <a:pt x="29" y="261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6" y="194"/>
                    <a:pt x="26" y="194"/>
                    <a:pt x="26" y="194"/>
                  </a:cubicBezTo>
                  <a:cubicBezTo>
                    <a:pt x="26" y="194"/>
                    <a:pt x="27" y="190"/>
                    <a:pt x="26" y="187"/>
                  </a:cubicBezTo>
                  <a:cubicBezTo>
                    <a:pt x="25" y="185"/>
                    <a:pt x="25" y="183"/>
                    <a:pt x="26" y="180"/>
                  </a:cubicBezTo>
                  <a:cubicBezTo>
                    <a:pt x="26" y="180"/>
                    <a:pt x="27" y="182"/>
                    <a:pt x="29" y="183"/>
                  </a:cubicBezTo>
                  <a:lnTo>
                    <a:pt x="29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13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5" name="Freeform: Shape 50"/>
            <p:cNvSpPr/>
            <p:nvPr/>
          </p:nvSpPr>
          <p:spPr bwMode="auto">
            <a:xfrm>
              <a:off x="4072" y="2238"/>
              <a:ext cx="126" cy="114"/>
            </a:xfrm>
            <a:custGeom>
              <a:avLst/>
              <a:gdLst>
                <a:gd name="T0" fmla="*/ 9 w 12"/>
                <a:gd name="T1" fmla="*/ 11 h 11"/>
                <a:gd name="T2" fmla="*/ 9 w 12"/>
                <a:gd name="T3" fmla="*/ 3 h 11"/>
                <a:gd name="T4" fmla="*/ 0 w 12"/>
                <a:gd name="T5" fmla="*/ 2 h 11"/>
                <a:gd name="T6" fmla="*/ 7 w 12"/>
                <a:gd name="T7" fmla="*/ 4 h 11"/>
                <a:gd name="T8" fmla="*/ 9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11"/>
                  </a:moveTo>
                  <a:cubicBezTo>
                    <a:pt x="9" y="11"/>
                    <a:pt x="12" y="7"/>
                    <a:pt x="9" y="3"/>
                  </a:cubicBezTo>
                  <a:cubicBezTo>
                    <a:pt x="6" y="0"/>
                    <a:pt x="0" y="2"/>
                    <a:pt x="0" y="2"/>
                  </a:cubicBezTo>
                  <a:cubicBezTo>
                    <a:pt x="0" y="2"/>
                    <a:pt x="4" y="2"/>
                    <a:pt x="7" y="4"/>
                  </a:cubicBezTo>
                  <a:cubicBezTo>
                    <a:pt x="10" y="6"/>
                    <a:pt x="9" y="8"/>
                    <a:pt x="9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13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6" name="Freeform: Shape 51"/>
            <p:cNvSpPr/>
            <p:nvPr/>
          </p:nvSpPr>
          <p:spPr bwMode="auto">
            <a:xfrm>
              <a:off x="3199" y="2394"/>
              <a:ext cx="147" cy="51"/>
            </a:xfrm>
            <a:custGeom>
              <a:avLst/>
              <a:gdLst>
                <a:gd name="T0" fmla="*/ 14 w 14"/>
                <a:gd name="T1" fmla="*/ 5 h 5"/>
                <a:gd name="T2" fmla="*/ 7 w 14"/>
                <a:gd name="T3" fmla="*/ 0 h 5"/>
                <a:gd name="T4" fmla="*/ 0 w 14"/>
                <a:gd name="T5" fmla="*/ 5 h 5"/>
                <a:gd name="T6" fmla="*/ 8 w 14"/>
                <a:gd name="T7" fmla="*/ 3 h 5"/>
                <a:gd name="T8" fmla="*/ 14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5"/>
                    <a:pt x="14" y="0"/>
                    <a:pt x="7" y="0"/>
                  </a:cubicBezTo>
                  <a:cubicBezTo>
                    <a:pt x="1" y="0"/>
                    <a:pt x="0" y="5"/>
                    <a:pt x="0" y="5"/>
                  </a:cubicBezTo>
                  <a:cubicBezTo>
                    <a:pt x="0" y="5"/>
                    <a:pt x="3" y="2"/>
                    <a:pt x="8" y="3"/>
                  </a:cubicBezTo>
                  <a:cubicBezTo>
                    <a:pt x="12" y="3"/>
                    <a:pt x="12" y="3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13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7" name="Freeform: Shape 52"/>
            <p:cNvSpPr/>
            <p:nvPr/>
          </p:nvSpPr>
          <p:spPr bwMode="auto">
            <a:xfrm>
              <a:off x="3588" y="1101"/>
              <a:ext cx="400" cy="1013"/>
            </a:xfrm>
            <a:custGeom>
              <a:avLst/>
              <a:gdLst>
                <a:gd name="T0" fmla="*/ 2 w 38"/>
                <a:gd name="T1" fmla="*/ 0 h 98"/>
                <a:gd name="T2" fmla="*/ 0 w 38"/>
                <a:gd name="T3" fmla="*/ 2 h 98"/>
                <a:gd name="T4" fmla="*/ 6 w 38"/>
                <a:gd name="T5" fmla="*/ 46 h 98"/>
                <a:gd name="T6" fmla="*/ 4 w 38"/>
                <a:gd name="T7" fmla="*/ 98 h 98"/>
                <a:gd name="T8" fmla="*/ 14 w 38"/>
                <a:gd name="T9" fmla="*/ 98 h 98"/>
                <a:gd name="T10" fmla="*/ 38 w 38"/>
                <a:gd name="T11" fmla="*/ 93 h 98"/>
                <a:gd name="T12" fmla="*/ 33 w 38"/>
                <a:gd name="T13" fmla="*/ 82 h 98"/>
                <a:gd name="T14" fmla="*/ 26 w 38"/>
                <a:gd name="T15" fmla="*/ 26 h 98"/>
                <a:gd name="T16" fmla="*/ 26 w 38"/>
                <a:gd name="T17" fmla="*/ 5 h 98"/>
                <a:gd name="T18" fmla="*/ 25 w 38"/>
                <a:gd name="T19" fmla="*/ 4 h 98"/>
                <a:gd name="T20" fmla="*/ 24 w 38"/>
                <a:gd name="T21" fmla="*/ 1 h 98"/>
                <a:gd name="T22" fmla="*/ 12 w 38"/>
                <a:gd name="T23" fmla="*/ 11 h 98"/>
                <a:gd name="T24" fmla="*/ 2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2" y="9"/>
                    <a:pt x="5" y="30"/>
                    <a:pt x="6" y="46"/>
                  </a:cubicBezTo>
                  <a:cubicBezTo>
                    <a:pt x="7" y="64"/>
                    <a:pt x="4" y="98"/>
                    <a:pt x="4" y="98"/>
                  </a:cubicBezTo>
                  <a:cubicBezTo>
                    <a:pt x="4" y="98"/>
                    <a:pt x="6" y="98"/>
                    <a:pt x="14" y="98"/>
                  </a:cubicBezTo>
                  <a:cubicBezTo>
                    <a:pt x="22" y="98"/>
                    <a:pt x="38" y="93"/>
                    <a:pt x="38" y="93"/>
                  </a:cubicBezTo>
                  <a:cubicBezTo>
                    <a:pt x="38" y="93"/>
                    <a:pt x="35" y="88"/>
                    <a:pt x="33" y="82"/>
                  </a:cubicBezTo>
                  <a:cubicBezTo>
                    <a:pt x="31" y="76"/>
                    <a:pt x="27" y="49"/>
                    <a:pt x="26" y="26"/>
                  </a:cubicBezTo>
                  <a:cubicBezTo>
                    <a:pt x="26" y="14"/>
                    <a:pt x="26" y="8"/>
                    <a:pt x="26" y="5"/>
                  </a:cubicBezTo>
                  <a:cubicBezTo>
                    <a:pt x="26" y="5"/>
                    <a:pt x="26" y="4"/>
                    <a:pt x="25" y="4"/>
                  </a:cubicBezTo>
                  <a:cubicBezTo>
                    <a:pt x="25" y="3"/>
                    <a:pt x="25" y="2"/>
                    <a:pt x="24" y="1"/>
                  </a:cubicBezTo>
                  <a:cubicBezTo>
                    <a:pt x="22" y="6"/>
                    <a:pt x="16" y="11"/>
                    <a:pt x="12" y="11"/>
                  </a:cubicBezTo>
                  <a:cubicBezTo>
                    <a:pt x="9" y="11"/>
                    <a:pt x="4" y="4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13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8" name="Freeform: Shape 53"/>
            <p:cNvSpPr/>
            <p:nvPr/>
          </p:nvSpPr>
          <p:spPr bwMode="auto">
            <a:xfrm>
              <a:off x="3641" y="1225"/>
              <a:ext cx="168" cy="993"/>
            </a:xfrm>
            <a:custGeom>
              <a:avLst/>
              <a:gdLst>
                <a:gd name="T0" fmla="*/ 16 w 16"/>
                <a:gd name="T1" fmla="*/ 4 h 96"/>
                <a:gd name="T2" fmla="*/ 8 w 16"/>
                <a:gd name="T3" fmla="*/ 0 h 96"/>
                <a:gd name="T4" fmla="*/ 0 w 16"/>
                <a:gd name="T5" fmla="*/ 4 h 96"/>
                <a:gd name="T6" fmla="*/ 5 w 16"/>
                <a:gd name="T7" fmla="*/ 6 h 96"/>
                <a:gd name="T8" fmla="*/ 3 w 16"/>
                <a:gd name="T9" fmla="*/ 40 h 96"/>
                <a:gd name="T10" fmla="*/ 4 w 16"/>
                <a:gd name="T11" fmla="*/ 88 h 96"/>
                <a:gd name="T12" fmla="*/ 10 w 16"/>
                <a:gd name="T13" fmla="*/ 89 h 96"/>
                <a:gd name="T14" fmla="*/ 11 w 16"/>
                <a:gd name="T15" fmla="*/ 33 h 96"/>
                <a:gd name="T16" fmla="*/ 10 w 16"/>
                <a:gd name="T17" fmla="*/ 7 h 96"/>
                <a:gd name="T18" fmla="*/ 16 w 1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6">
                  <a:moveTo>
                    <a:pt x="16" y="4"/>
                  </a:moveTo>
                  <a:cubicBezTo>
                    <a:pt x="16" y="4"/>
                    <a:pt x="13" y="0"/>
                    <a:pt x="8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4"/>
                    <a:pt x="6" y="3"/>
                    <a:pt x="5" y="6"/>
                  </a:cubicBezTo>
                  <a:cubicBezTo>
                    <a:pt x="5" y="10"/>
                    <a:pt x="3" y="28"/>
                    <a:pt x="3" y="40"/>
                  </a:cubicBezTo>
                  <a:cubicBezTo>
                    <a:pt x="3" y="52"/>
                    <a:pt x="3" y="83"/>
                    <a:pt x="4" y="88"/>
                  </a:cubicBezTo>
                  <a:cubicBezTo>
                    <a:pt x="5" y="94"/>
                    <a:pt x="9" y="96"/>
                    <a:pt x="10" y="89"/>
                  </a:cubicBezTo>
                  <a:cubicBezTo>
                    <a:pt x="11" y="81"/>
                    <a:pt x="11" y="41"/>
                    <a:pt x="11" y="33"/>
                  </a:cubicBezTo>
                  <a:cubicBezTo>
                    <a:pt x="10" y="25"/>
                    <a:pt x="9" y="9"/>
                    <a:pt x="10" y="7"/>
                  </a:cubicBezTo>
                  <a:cubicBezTo>
                    <a:pt x="11" y="4"/>
                    <a:pt x="13" y="3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13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4" name="Freeform: Shape 3"/>
          <p:cNvSpPr/>
          <p:nvPr/>
        </p:nvSpPr>
        <p:spPr>
          <a:xfrm>
            <a:off x="858838" y="2185988"/>
            <a:ext cx="3594100" cy="3919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570" extrusionOk="0">
                <a:moveTo>
                  <a:pt x="538" y="6909"/>
                </a:moveTo>
                <a:cubicBezTo>
                  <a:pt x="1461" y="7610"/>
                  <a:pt x="2084" y="8535"/>
                  <a:pt x="2344" y="9550"/>
                </a:cubicBezTo>
                <a:cubicBezTo>
                  <a:pt x="2607" y="10563"/>
                  <a:pt x="2500" y="11653"/>
                  <a:pt x="2066" y="12653"/>
                </a:cubicBezTo>
                <a:cubicBezTo>
                  <a:pt x="1851" y="13153"/>
                  <a:pt x="1549" y="13624"/>
                  <a:pt x="1175" y="14047"/>
                </a:cubicBezTo>
                <a:cubicBezTo>
                  <a:pt x="988" y="14258"/>
                  <a:pt x="783" y="14456"/>
                  <a:pt x="563" y="14641"/>
                </a:cubicBezTo>
                <a:cubicBezTo>
                  <a:pt x="535" y="14664"/>
                  <a:pt x="508" y="14687"/>
                  <a:pt x="480" y="14710"/>
                </a:cubicBezTo>
                <a:cubicBezTo>
                  <a:pt x="448" y="14736"/>
                  <a:pt x="416" y="14761"/>
                  <a:pt x="384" y="14787"/>
                </a:cubicBezTo>
                <a:cubicBezTo>
                  <a:pt x="262" y="14888"/>
                  <a:pt x="169" y="15015"/>
                  <a:pt x="114" y="15148"/>
                </a:cubicBezTo>
                <a:cubicBezTo>
                  <a:pt x="5" y="15419"/>
                  <a:pt x="39" y="15673"/>
                  <a:pt x="115" y="15884"/>
                </a:cubicBezTo>
                <a:cubicBezTo>
                  <a:pt x="195" y="16097"/>
                  <a:pt x="324" y="16283"/>
                  <a:pt x="510" y="16443"/>
                </a:cubicBezTo>
                <a:cubicBezTo>
                  <a:pt x="604" y="16523"/>
                  <a:pt x="714" y="16596"/>
                  <a:pt x="845" y="16653"/>
                </a:cubicBezTo>
                <a:cubicBezTo>
                  <a:pt x="977" y="16710"/>
                  <a:pt x="1132" y="16749"/>
                  <a:pt x="1297" y="16755"/>
                </a:cubicBezTo>
                <a:cubicBezTo>
                  <a:pt x="1379" y="16758"/>
                  <a:pt x="1462" y="16752"/>
                  <a:pt x="1542" y="16738"/>
                </a:cubicBezTo>
                <a:cubicBezTo>
                  <a:pt x="1582" y="16731"/>
                  <a:pt x="1622" y="16722"/>
                  <a:pt x="1660" y="16711"/>
                </a:cubicBezTo>
                <a:cubicBezTo>
                  <a:pt x="1682" y="16705"/>
                  <a:pt x="1703" y="16698"/>
                  <a:pt x="1725" y="16692"/>
                </a:cubicBezTo>
                <a:cubicBezTo>
                  <a:pt x="1761" y="16682"/>
                  <a:pt x="1797" y="16672"/>
                  <a:pt x="1833" y="16661"/>
                </a:cubicBezTo>
                <a:cubicBezTo>
                  <a:pt x="1870" y="16652"/>
                  <a:pt x="1906" y="16642"/>
                  <a:pt x="1942" y="16633"/>
                </a:cubicBezTo>
                <a:cubicBezTo>
                  <a:pt x="2088" y="16595"/>
                  <a:pt x="2235" y="16563"/>
                  <a:pt x="2384" y="16535"/>
                </a:cubicBezTo>
                <a:cubicBezTo>
                  <a:pt x="2977" y="16425"/>
                  <a:pt x="3590" y="16393"/>
                  <a:pt x="4193" y="16443"/>
                </a:cubicBezTo>
                <a:cubicBezTo>
                  <a:pt x="5401" y="16540"/>
                  <a:pt x="6568" y="16973"/>
                  <a:pt x="7492" y="17666"/>
                </a:cubicBezTo>
                <a:cubicBezTo>
                  <a:pt x="8420" y="18356"/>
                  <a:pt x="9100" y="19300"/>
                  <a:pt x="9406" y="20334"/>
                </a:cubicBezTo>
                <a:cubicBezTo>
                  <a:pt x="9425" y="20399"/>
                  <a:pt x="9443" y="20464"/>
                  <a:pt x="9460" y="20529"/>
                </a:cubicBezTo>
                <a:cubicBezTo>
                  <a:pt x="9468" y="20561"/>
                  <a:pt x="9475" y="20594"/>
                  <a:pt x="9483" y="20627"/>
                </a:cubicBezTo>
                <a:cubicBezTo>
                  <a:pt x="9488" y="20647"/>
                  <a:pt x="9492" y="20666"/>
                  <a:pt x="9497" y="20686"/>
                </a:cubicBezTo>
                <a:cubicBezTo>
                  <a:pt x="9499" y="20695"/>
                  <a:pt x="9501" y="20704"/>
                  <a:pt x="9503" y="20713"/>
                </a:cubicBezTo>
                <a:cubicBezTo>
                  <a:pt x="9508" y="20728"/>
                  <a:pt x="9512" y="20744"/>
                  <a:pt x="9517" y="20759"/>
                </a:cubicBezTo>
                <a:cubicBezTo>
                  <a:pt x="9552" y="20878"/>
                  <a:pt x="9606" y="20989"/>
                  <a:pt x="9688" y="21099"/>
                </a:cubicBezTo>
                <a:cubicBezTo>
                  <a:pt x="9769" y="21207"/>
                  <a:pt x="9878" y="21306"/>
                  <a:pt x="10002" y="21381"/>
                </a:cubicBezTo>
                <a:cubicBezTo>
                  <a:pt x="10253" y="21532"/>
                  <a:pt x="10545" y="21583"/>
                  <a:pt x="10808" y="21567"/>
                </a:cubicBezTo>
                <a:cubicBezTo>
                  <a:pt x="11073" y="21551"/>
                  <a:pt x="11324" y="21474"/>
                  <a:pt x="11546" y="21332"/>
                </a:cubicBezTo>
                <a:cubicBezTo>
                  <a:pt x="11766" y="21192"/>
                  <a:pt x="11953" y="20969"/>
                  <a:pt x="12021" y="20712"/>
                </a:cubicBezTo>
                <a:cubicBezTo>
                  <a:pt x="12040" y="20640"/>
                  <a:pt x="12058" y="20569"/>
                  <a:pt x="12076" y="20498"/>
                </a:cubicBezTo>
                <a:cubicBezTo>
                  <a:pt x="12094" y="20432"/>
                  <a:pt x="12113" y="20368"/>
                  <a:pt x="12134" y="20303"/>
                </a:cubicBezTo>
                <a:cubicBezTo>
                  <a:pt x="12215" y="20044"/>
                  <a:pt x="12319" y="19791"/>
                  <a:pt x="12442" y="19546"/>
                </a:cubicBezTo>
                <a:cubicBezTo>
                  <a:pt x="12933" y="18564"/>
                  <a:pt x="13762" y="17719"/>
                  <a:pt x="14798" y="17166"/>
                </a:cubicBezTo>
                <a:cubicBezTo>
                  <a:pt x="15832" y="16609"/>
                  <a:pt x="17063" y="16343"/>
                  <a:pt x="18274" y="16412"/>
                </a:cubicBezTo>
                <a:cubicBezTo>
                  <a:pt x="18576" y="16429"/>
                  <a:pt x="18877" y="16466"/>
                  <a:pt x="19174" y="16523"/>
                </a:cubicBezTo>
                <a:cubicBezTo>
                  <a:pt x="19322" y="16551"/>
                  <a:pt x="19469" y="16584"/>
                  <a:pt x="19614" y="16622"/>
                </a:cubicBezTo>
                <a:cubicBezTo>
                  <a:pt x="19687" y="16641"/>
                  <a:pt x="19759" y="16661"/>
                  <a:pt x="19831" y="16683"/>
                </a:cubicBezTo>
                <a:cubicBezTo>
                  <a:pt x="19845" y="16687"/>
                  <a:pt x="19859" y="16690"/>
                  <a:pt x="19873" y="16694"/>
                </a:cubicBezTo>
                <a:cubicBezTo>
                  <a:pt x="19893" y="16699"/>
                  <a:pt x="19914" y="16704"/>
                  <a:pt x="19934" y="16709"/>
                </a:cubicBezTo>
                <a:cubicBezTo>
                  <a:pt x="19975" y="16717"/>
                  <a:pt x="20008" y="16723"/>
                  <a:pt x="20046" y="16728"/>
                </a:cubicBezTo>
                <a:cubicBezTo>
                  <a:pt x="20121" y="16737"/>
                  <a:pt x="20197" y="16740"/>
                  <a:pt x="20272" y="16737"/>
                </a:cubicBezTo>
                <a:cubicBezTo>
                  <a:pt x="20577" y="16722"/>
                  <a:pt x="20847" y="16603"/>
                  <a:pt x="21043" y="16447"/>
                </a:cubicBezTo>
                <a:cubicBezTo>
                  <a:pt x="21241" y="16290"/>
                  <a:pt x="21384" y="16093"/>
                  <a:pt x="21460" y="15864"/>
                </a:cubicBezTo>
                <a:cubicBezTo>
                  <a:pt x="21536" y="15637"/>
                  <a:pt x="21535" y="15362"/>
                  <a:pt x="21412" y="15118"/>
                </a:cubicBezTo>
                <a:cubicBezTo>
                  <a:pt x="21352" y="14997"/>
                  <a:pt x="21266" y="14888"/>
                  <a:pt x="21168" y="14801"/>
                </a:cubicBezTo>
                <a:cubicBezTo>
                  <a:pt x="21156" y="14789"/>
                  <a:pt x="21144" y="14778"/>
                  <a:pt x="21131" y="14768"/>
                </a:cubicBezTo>
                <a:cubicBezTo>
                  <a:pt x="21121" y="14759"/>
                  <a:pt x="21110" y="14751"/>
                  <a:pt x="21100" y="14742"/>
                </a:cubicBezTo>
                <a:cubicBezTo>
                  <a:pt x="21085" y="14730"/>
                  <a:pt x="21069" y="14718"/>
                  <a:pt x="21054" y="14706"/>
                </a:cubicBezTo>
                <a:cubicBezTo>
                  <a:pt x="21027" y="14683"/>
                  <a:pt x="21000" y="14660"/>
                  <a:pt x="20972" y="14638"/>
                </a:cubicBezTo>
                <a:cubicBezTo>
                  <a:pt x="20086" y="13898"/>
                  <a:pt x="19447" y="12932"/>
                  <a:pt x="19183" y="11888"/>
                </a:cubicBezTo>
                <a:cubicBezTo>
                  <a:pt x="18915" y="10846"/>
                  <a:pt x="19029" y="9733"/>
                  <a:pt x="19498" y="8745"/>
                </a:cubicBezTo>
                <a:cubicBezTo>
                  <a:pt x="19730" y="8251"/>
                  <a:pt x="20049" y="7788"/>
                  <a:pt x="20437" y="7376"/>
                </a:cubicBezTo>
                <a:cubicBezTo>
                  <a:pt x="20631" y="7169"/>
                  <a:pt x="20842" y="6976"/>
                  <a:pt x="21068" y="6797"/>
                </a:cubicBezTo>
                <a:cubicBezTo>
                  <a:pt x="21086" y="6783"/>
                  <a:pt x="21103" y="6768"/>
                  <a:pt x="21121" y="6754"/>
                </a:cubicBezTo>
                <a:cubicBezTo>
                  <a:pt x="21140" y="6738"/>
                  <a:pt x="21177" y="6706"/>
                  <a:pt x="21195" y="6687"/>
                </a:cubicBezTo>
                <a:cubicBezTo>
                  <a:pt x="21240" y="6644"/>
                  <a:pt x="21282" y="6597"/>
                  <a:pt x="21321" y="6545"/>
                </a:cubicBezTo>
                <a:cubicBezTo>
                  <a:pt x="21398" y="6443"/>
                  <a:pt x="21460" y="6324"/>
                  <a:pt x="21494" y="6198"/>
                </a:cubicBezTo>
                <a:cubicBezTo>
                  <a:pt x="21566" y="5945"/>
                  <a:pt x="21523" y="5678"/>
                  <a:pt x="21405" y="5462"/>
                </a:cubicBezTo>
                <a:cubicBezTo>
                  <a:pt x="21288" y="5244"/>
                  <a:pt x="21102" y="5063"/>
                  <a:pt x="20863" y="4939"/>
                </a:cubicBezTo>
                <a:cubicBezTo>
                  <a:pt x="20627" y="4815"/>
                  <a:pt x="20327" y="4759"/>
                  <a:pt x="20047" y="4795"/>
                </a:cubicBezTo>
                <a:cubicBezTo>
                  <a:pt x="19977" y="4804"/>
                  <a:pt x="19909" y="4818"/>
                  <a:pt x="19844" y="4836"/>
                </a:cubicBezTo>
                <a:cubicBezTo>
                  <a:pt x="19803" y="4847"/>
                  <a:pt x="19762" y="4859"/>
                  <a:pt x="19721" y="4870"/>
                </a:cubicBezTo>
                <a:cubicBezTo>
                  <a:pt x="19653" y="4889"/>
                  <a:pt x="19577" y="4908"/>
                  <a:pt x="19505" y="4926"/>
                </a:cubicBezTo>
                <a:cubicBezTo>
                  <a:pt x="19358" y="4961"/>
                  <a:pt x="19209" y="4992"/>
                  <a:pt x="19060" y="5018"/>
                </a:cubicBezTo>
                <a:cubicBezTo>
                  <a:pt x="18463" y="5122"/>
                  <a:pt x="17850" y="5149"/>
                  <a:pt x="17246" y="5096"/>
                </a:cubicBezTo>
                <a:cubicBezTo>
                  <a:pt x="16038" y="4993"/>
                  <a:pt x="14878" y="4552"/>
                  <a:pt x="13961" y="3850"/>
                </a:cubicBezTo>
                <a:cubicBezTo>
                  <a:pt x="13041" y="3153"/>
                  <a:pt x="12371" y="2203"/>
                  <a:pt x="12075" y="1166"/>
                </a:cubicBezTo>
                <a:cubicBezTo>
                  <a:pt x="12057" y="1101"/>
                  <a:pt x="12039" y="1036"/>
                  <a:pt x="12023" y="971"/>
                </a:cubicBezTo>
                <a:cubicBezTo>
                  <a:pt x="12015" y="934"/>
                  <a:pt x="12006" y="898"/>
                  <a:pt x="11998" y="861"/>
                </a:cubicBezTo>
                <a:cubicBezTo>
                  <a:pt x="11995" y="852"/>
                  <a:pt x="11993" y="843"/>
                  <a:pt x="11991" y="833"/>
                </a:cubicBezTo>
                <a:cubicBezTo>
                  <a:pt x="11985" y="815"/>
                  <a:pt x="11979" y="796"/>
                  <a:pt x="11974" y="777"/>
                </a:cubicBezTo>
                <a:cubicBezTo>
                  <a:pt x="11963" y="745"/>
                  <a:pt x="11951" y="715"/>
                  <a:pt x="11937" y="684"/>
                </a:cubicBezTo>
                <a:cubicBezTo>
                  <a:pt x="11829" y="437"/>
                  <a:pt x="11599" y="233"/>
                  <a:pt x="11351" y="127"/>
                </a:cubicBezTo>
                <a:cubicBezTo>
                  <a:pt x="11101" y="18"/>
                  <a:pt x="10837" y="-17"/>
                  <a:pt x="10575" y="7"/>
                </a:cubicBezTo>
                <a:cubicBezTo>
                  <a:pt x="10315" y="32"/>
                  <a:pt x="10046" y="122"/>
                  <a:pt x="9826" y="300"/>
                </a:cubicBezTo>
                <a:cubicBezTo>
                  <a:pt x="9718" y="388"/>
                  <a:pt x="9626" y="498"/>
                  <a:pt x="9562" y="615"/>
                </a:cubicBezTo>
                <a:cubicBezTo>
                  <a:pt x="9530" y="674"/>
                  <a:pt x="9505" y="735"/>
                  <a:pt x="9485" y="795"/>
                </a:cubicBezTo>
                <a:cubicBezTo>
                  <a:pt x="9481" y="810"/>
                  <a:pt x="9476" y="825"/>
                  <a:pt x="9472" y="840"/>
                </a:cubicBezTo>
                <a:cubicBezTo>
                  <a:pt x="9469" y="853"/>
                  <a:pt x="9466" y="866"/>
                  <a:pt x="9463" y="879"/>
                </a:cubicBezTo>
                <a:cubicBezTo>
                  <a:pt x="9459" y="897"/>
                  <a:pt x="9455" y="914"/>
                  <a:pt x="9450" y="932"/>
                </a:cubicBezTo>
                <a:cubicBezTo>
                  <a:pt x="9420" y="1060"/>
                  <a:pt x="9382" y="1193"/>
                  <a:pt x="9340" y="1321"/>
                </a:cubicBezTo>
                <a:cubicBezTo>
                  <a:pt x="9256" y="1578"/>
                  <a:pt x="9150" y="1830"/>
                  <a:pt x="9023" y="2073"/>
                </a:cubicBezTo>
                <a:cubicBezTo>
                  <a:pt x="8517" y="3047"/>
                  <a:pt x="7672" y="3880"/>
                  <a:pt x="6626" y="4420"/>
                </a:cubicBezTo>
                <a:cubicBezTo>
                  <a:pt x="5578" y="4965"/>
                  <a:pt x="4368" y="5265"/>
                  <a:pt x="3198" y="5207"/>
                </a:cubicBezTo>
                <a:cubicBezTo>
                  <a:pt x="2906" y="5192"/>
                  <a:pt x="2617" y="5155"/>
                  <a:pt x="2336" y="5095"/>
                </a:cubicBezTo>
                <a:cubicBezTo>
                  <a:pt x="2195" y="5065"/>
                  <a:pt x="2056" y="5030"/>
                  <a:pt x="1920" y="4988"/>
                </a:cubicBezTo>
                <a:cubicBezTo>
                  <a:pt x="1886" y="4977"/>
                  <a:pt x="1852" y="4966"/>
                  <a:pt x="1818" y="4956"/>
                </a:cubicBezTo>
                <a:cubicBezTo>
                  <a:pt x="1781" y="4943"/>
                  <a:pt x="1743" y="4930"/>
                  <a:pt x="1706" y="4918"/>
                </a:cubicBezTo>
                <a:cubicBezTo>
                  <a:pt x="1594" y="4880"/>
                  <a:pt x="1468" y="4854"/>
                  <a:pt x="1337" y="4844"/>
                </a:cubicBezTo>
                <a:cubicBezTo>
                  <a:pt x="1075" y="4823"/>
                  <a:pt x="781" y="4881"/>
                  <a:pt x="542" y="5026"/>
                </a:cubicBezTo>
                <a:cubicBezTo>
                  <a:pt x="302" y="5169"/>
                  <a:pt x="123" y="5392"/>
                  <a:pt x="46" y="5641"/>
                </a:cubicBezTo>
                <a:cubicBezTo>
                  <a:pt x="-34" y="5890"/>
                  <a:pt x="-4" y="6161"/>
                  <a:pt x="100" y="6382"/>
                </a:cubicBezTo>
                <a:cubicBezTo>
                  <a:pt x="203" y="6605"/>
                  <a:pt x="368" y="6779"/>
                  <a:pt x="541" y="6911"/>
                </a:cubicBezTo>
                <a:cubicBezTo>
                  <a:pt x="599" y="6852"/>
                  <a:pt x="656" y="6793"/>
                  <a:pt x="714" y="6734"/>
                </a:cubicBezTo>
                <a:cubicBezTo>
                  <a:pt x="772" y="6675"/>
                  <a:pt x="830" y="6616"/>
                  <a:pt x="888" y="6557"/>
                </a:cubicBezTo>
                <a:cubicBezTo>
                  <a:pt x="945" y="6497"/>
                  <a:pt x="1003" y="6438"/>
                  <a:pt x="1061" y="6379"/>
                </a:cubicBezTo>
                <a:cubicBezTo>
                  <a:pt x="1119" y="6320"/>
                  <a:pt x="1176" y="6261"/>
                  <a:pt x="1234" y="6202"/>
                </a:cubicBezTo>
                <a:cubicBezTo>
                  <a:pt x="1158" y="6144"/>
                  <a:pt x="1109" y="6084"/>
                  <a:pt x="1087" y="6034"/>
                </a:cubicBezTo>
                <a:cubicBezTo>
                  <a:pt x="1065" y="5985"/>
                  <a:pt x="1065" y="5946"/>
                  <a:pt x="1075" y="5913"/>
                </a:cubicBezTo>
                <a:cubicBezTo>
                  <a:pt x="1086" y="5879"/>
                  <a:pt x="1110" y="5850"/>
                  <a:pt x="1143" y="5831"/>
                </a:cubicBezTo>
                <a:cubicBezTo>
                  <a:pt x="1175" y="5812"/>
                  <a:pt x="1215" y="5802"/>
                  <a:pt x="1274" y="5806"/>
                </a:cubicBezTo>
                <a:cubicBezTo>
                  <a:pt x="1304" y="5809"/>
                  <a:pt x="1337" y="5815"/>
                  <a:pt x="1375" y="5828"/>
                </a:cubicBezTo>
                <a:cubicBezTo>
                  <a:pt x="1413" y="5841"/>
                  <a:pt x="1451" y="5854"/>
                  <a:pt x="1489" y="5866"/>
                </a:cubicBezTo>
                <a:cubicBezTo>
                  <a:pt x="1530" y="5880"/>
                  <a:pt x="1572" y="5893"/>
                  <a:pt x="1614" y="5907"/>
                </a:cubicBezTo>
                <a:cubicBezTo>
                  <a:pt x="1782" y="5959"/>
                  <a:pt x="1952" y="6003"/>
                  <a:pt x="2124" y="6040"/>
                </a:cubicBezTo>
                <a:cubicBezTo>
                  <a:pt x="2467" y="6114"/>
                  <a:pt x="2816" y="6157"/>
                  <a:pt x="3164" y="6173"/>
                </a:cubicBezTo>
                <a:cubicBezTo>
                  <a:pt x="4563" y="6236"/>
                  <a:pt x="5942" y="5862"/>
                  <a:pt x="7165" y="5228"/>
                </a:cubicBezTo>
                <a:cubicBezTo>
                  <a:pt x="8398" y="4591"/>
                  <a:pt x="9394" y="3609"/>
                  <a:pt x="9987" y="2465"/>
                </a:cubicBezTo>
                <a:cubicBezTo>
                  <a:pt x="10136" y="2179"/>
                  <a:pt x="10261" y="1883"/>
                  <a:pt x="10360" y="1582"/>
                </a:cubicBezTo>
                <a:cubicBezTo>
                  <a:pt x="10410" y="1430"/>
                  <a:pt x="10452" y="1280"/>
                  <a:pt x="10490" y="1122"/>
                </a:cubicBezTo>
                <a:cubicBezTo>
                  <a:pt x="10494" y="1105"/>
                  <a:pt x="10498" y="1087"/>
                  <a:pt x="10502" y="1069"/>
                </a:cubicBezTo>
                <a:cubicBezTo>
                  <a:pt x="10503" y="1064"/>
                  <a:pt x="10505" y="1059"/>
                  <a:pt x="10506" y="1054"/>
                </a:cubicBezTo>
                <a:cubicBezTo>
                  <a:pt x="10506" y="1051"/>
                  <a:pt x="10508" y="1049"/>
                  <a:pt x="10508" y="1047"/>
                </a:cubicBezTo>
                <a:cubicBezTo>
                  <a:pt x="10511" y="1037"/>
                  <a:pt x="10515" y="1029"/>
                  <a:pt x="10518" y="1022"/>
                </a:cubicBezTo>
                <a:cubicBezTo>
                  <a:pt x="10526" y="1009"/>
                  <a:pt x="10534" y="999"/>
                  <a:pt x="10547" y="989"/>
                </a:cubicBezTo>
                <a:cubicBezTo>
                  <a:pt x="10570" y="968"/>
                  <a:pt x="10622" y="945"/>
                  <a:pt x="10690" y="939"/>
                </a:cubicBezTo>
                <a:cubicBezTo>
                  <a:pt x="10756" y="932"/>
                  <a:pt x="10830" y="944"/>
                  <a:pt x="10876" y="965"/>
                </a:cubicBezTo>
                <a:cubicBezTo>
                  <a:pt x="10924" y="988"/>
                  <a:pt x="10939" y="1006"/>
                  <a:pt x="10951" y="1031"/>
                </a:cubicBezTo>
                <a:cubicBezTo>
                  <a:pt x="10952" y="1034"/>
                  <a:pt x="10954" y="1038"/>
                  <a:pt x="10955" y="1041"/>
                </a:cubicBezTo>
                <a:cubicBezTo>
                  <a:pt x="10955" y="1040"/>
                  <a:pt x="10955" y="1039"/>
                  <a:pt x="10955" y="1037"/>
                </a:cubicBezTo>
                <a:cubicBezTo>
                  <a:pt x="10957" y="1046"/>
                  <a:pt x="10959" y="1054"/>
                  <a:pt x="10961" y="1063"/>
                </a:cubicBezTo>
                <a:cubicBezTo>
                  <a:pt x="10969" y="1098"/>
                  <a:pt x="10977" y="1132"/>
                  <a:pt x="10985" y="1167"/>
                </a:cubicBezTo>
                <a:cubicBezTo>
                  <a:pt x="11004" y="1244"/>
                  <a:pt x="11024" y="1321"/>
                  <a:pt x="11046" y="1397"/>
                </a:cubicBezTo>
                <a:cubicBezTo>
                  <a:pt x="11396" y="2621"/>
                  <a:pt x="12185" y="3739"/>
                  <a:pt x="13267" y="4560"/>
                </a:cubicBezTo>
                <a:cubicBezTo>
                  <a:pt x="13808" y="4971"/>
                  <a:pt x="14418" y="5310"/>
                  <a:pt x="15075" y="5559"/>
                </a:cubicBezTo>
                <a:cubicBezTo>
                  <a:pt x="15732" y="5808"/>
                  <a:pt x="16432" y="5966"/>
                  <a:pt x="17141" y="6028"/>
                </a:cubicBezTo>
                <a:cubicBezTo>
                  <a:pt x="17850" y="6091"/>
                  <a:pt x="18568" y="6059"/>
                  <a:pt x="19266" y="5938"/>
                </a:cubicBezTo>
                <a:cubicBezTo>
                  <a:pt x="19440" y="5907"/>
                  <a:pt x="19613" y="5871"/>
                  <a:pt x="19784" y="5830"/>
                </a:cubicBezTo>
                <a:cubicBezTo>
                  <a:pt x="19871" y="5809"/>
                  <a:pt x="19954" y="5788"/>
                  <a:pt x="20043" y="5763"/>
                </a:cubicBezTo>
                <a:cubicBezTo>
                  <a:pt x="20080" y="5753"/>
                  <a:pt x="20118" y="5742"/>
                  <a:pt x="20156" y="5731"/>
                </a:cubicBezTo>
                <a:cubicBezTo>
                  <a:pt x="20169" y="5728"/>
                  <a:pt x="20182" y="5725"/>
                  <a:pt x="20194" y="5724"/>
                </a:cubicBezTo>
                <a:cubicBezTo>
                  <a:pt x="20240" y="5719"/>
                  <a:pt x="20281" y="5725"/>
                  <a:pt x="20329" y="5749"/>
                </a:cubicBezTo>
                <a:cubicBezTo>
                  <a:pt x="20376" y="5773"/>
                  <a:pt x="20422" y="5816"/>
                  <a:pt x="20445" y="5861"/>
                </a:cubicBezTo>
                <a:cubicBezTo>
                  <a:pt x="20469" y="5907"/>
                  <a:pt x="20472" y="5946"/>
                  <a:pt x="20463" y="5976"/>
                </a:cubicBezTo>
                <a:cubicBezTo>
                  <a:pt x="20459" y="5992"/>
                  <a:pt x="20451" y="6008"/>
                  <a:pt x="20437" y="6026"/>
                </a:cubicBezTo>
                <a:cubicBezTo>
                  <a:pt x="20430" y="6036"/>
                  <a:pt x="20422" y="6046"/>
                  <a:pt x="20411" y="6056"/>
                </a:cubicBezTo>
                <a:cubicBezTo>
                  <a:pt x="20407" y="6060"/>
                  <a:pt x="20403" y="6064"/>
                  <a:pt x="20399" y="6067"/>
                </a:cubicBezTo>
                <a:cubicBezTo>
                  <a:pt x="20386" y="6078"/>
                  <a:pt x="20373" y="6088"/>
                  <a:pt x="20360" y="6099"/>
                </a:cubicBezTo>
                <a:cubicBezTo>
                  <a:pt x="20095" y="6308"/>
                  <a:pt x="19847" y="6535"/>
                  <a:pt x="19620" y="6777"/>
                </a:cubicBezTo>
                <a:cubicBezTo>
                  <a:pt x="19165" y="7260"/>
                  <a:pt x="18791" y="7804"/>
                  <a:pt x="18518" y="8385"/>
                </a:cubicBezTo>
                <a:cubicBezTo>
                  <a:pt x="17966" y="9547"/>
                  <a:pt x="17830" y="10862"/>
                  <a:pt x="18148" y="12094"/>
                </a:cubicBezTo>
                <a:cubicBezTo>
                  <a:pt x="18460" y="13326"/>
                  <a:pt x="19211" y="14457"/>
                  <a:pt x="20241" y="15317"/>
                </a:cubicBezTo>
                <a:cubicBezTo>
                  <a:pt x="20296" y="15363"/>
                  <a:pt x="20351" y="15408"/>
                  <a:pt x="20406" y="15453"/>
                </a:cubicBezTo>
                <a:cubicBezTo>
                  <a:pt x="20424" y="15469"/>
                  <a:pt x="20433" y="15482"/>
                  <a:pt x="20440" y="15495"/>
                </a:cubicBezTo>
                <a:cubicBezTo>
                  <a:pt x="20451" y="15518"/>
                  <a:pt x="20457" y="15552"/>
                  <a:pt x="20440" y="15604"/>
                </a:cubicBezTo>
                <a:cubicBezTo>
                  <a:pt x="20424" y="15654"/>
                  <a:pt x="20383" y="15712"/>
                  <a:pt x="20336" y="15749"/>
                </a:cubicBezTo>
                <a:cubicBezTo>
                  <a:pt x="20287" y="15787"/>
                  <a:pt x="20242" y="15800"/>
                  <a:pt x="20216" y="15801"/>
                </a:cubicBezTo>
                <a:cubicBezTo>
                  <a:pt x="20209" y="15801"/>
                  <a:pt x="20160" y="15792"/>
                  <a:pt x="20160" y="15791"/>
                </a:cubicBezTo>
                <a:cubicBezTo>
                  <a:pt x="20156" y="15791"/>
                  <a:pt x="20001" y="15746"/>
                  <a:pt x="19916" y="15723"/>
                </a:cubicBezTo>
                <a:cubicBezTo>
                  <a:pt x="19745" y="15679"/>
                  <a:pt x="19572" y="15640"/>
                  <a:pt x="19398" y="15607"/>
                </a:cubicBezTo>
                <a:cubicBezTo>
                  <a:pt x="19050" y="15540"/>
                  <a:pt x="18696" y="15496"/>
                  <a:pt x="18340" y="15477"/>
                </a:cubicBezTo>
                <a:cubicBezTo>
                  <a:pt x="16917" y="15396"/>
                  <a:pt x="15466" y="15708"/>
                  <a:pt x="14247" y="16365"/>
                </a:cubicBezTo>
                <a:cubicBezTo>
                  <a:pt x="13022" y="17018"/>
                  <a:pt x="12047" y="18016"/>
                  <a:pt x="11472" y="19165"/>
                </a:cubicBezTo>
                <a:cubicBezTo>
                  <a:pt x="11327" y="19452"/>
                  <a:pt x="11207" y="19748"/>
                  <a:pt x="11111" y="20050"/>
                </a:cubicBezTo>
                <a:cubicBezTo>
                  <a:pt x="11087" y="20126"/>
                  <a:pt x="11065" y="20202"/>
                  <a:pt x="11044" y="20278"/>
                </a:cubicBezTo>
                <a:cubicBezTo>
                  <a:pt x="11024" y="20350"/>
                  <a:pt x="11000" y="20449"/>
                  <a:pt x="10990" y="20490"/>
                </a:cubicBezTo>
                <a:cubicBezTo>
                  <a:pt x="10982" y="20518"/>
                  <a:pt x="10965" y="20545"/>
                  <a:pt x="10918" y="20576"/>
                </a:cubicBezTo>
                <a:cubicBezTo>
                  <a:pt x="10873" y="20606"/>
                  <a:pt x="10802" y="20629"/>
                  <a:pt x="10738" y="20632"/>
                </a:cubicBezTo>
                <a:cubicBezTo>
                  <a:pt x="10672" y="20636"/>
                  <a:pt x="10624" y="20621"/>
                  <a:pt x="10602" y="20607"/>
                </a:cubicBezTo>
                <a:cubicBezTo>
                  <a:pt x="10581" y="20594"/>
                  <a:pt x="10560" y="20574"/>
                  <a:pt x="10543" y="20522"/>
                </a:cubicBezTo>
                <a:cubicBezTo>
                  <a:pt x="10543" y="20519"/>
                  <a:pt x="10537" y="20497"/>
                  <a:pt x="10535" y="20489"/>
                </a:cubicBezTo>
                <a:cubicBezTo>
                  <a:pt x="10531" y="20473"/>
                  <a:pt x="10527" y="20457"/>
                  <a:pt x="10524" y="20441"/>
                </a:cubicBezTo>
                <a:cubicBezTo>
                  <a:pt x="10514" y="20402"/>
                  <a:pt x="10505" y="20364"/>
                  <a:pt x="10496" y="20325"/>
                </a:cubicBezTo>
                <a:cubicBezTo>
                  <a:pt x="10477" y="20248"/>
                  <a:pt x="10455" y="20172"/>
                  <a:pt x="10433" y="20095"/>
                </a:cubicBezTo>
                <a:cubicBezTo>
                  <a:pt x="10071" y="18874"/>
                  <a:pt x="9269" y="17762"/>
                  <a:pt x="8178" y="16951"/>
                </a:cubicBezTo>
                <a:cubicBezTo>
                  <a:pt x="7091" y="16135"/>
                  <a:pt x="5713" y="15624"/>
                  <a:pt x="4292" y="15510"/>
                </a:cubicBezTo>
                <a:cubicBezTo>
                  <a:pt x="3582" y="15452"/>
                  <a:pt x="2863" y="15490"/>
                  <a:pt x="2166" y="15619"/>
                </a:cubicBezTo>
                <a:cubicBezTo>
                  <a:pt x="1991" y="15652"/>
                  <a:pt x="1818" y="15690"/>
                  <a:pt x="1647" y="15733"/>
                </a:cubicBezTo>
                <a:cubicBezTo>
                  <a:pt x="1604" y="15744"/>
                  <a:pt x="1562" y="15755"/>
                  <a:pt x="1519" y="15767"/>
                </a:cubicBezTo>
                <a:cubicBezTo>
                  <a:pt x="1385" y="15804"/>
                  <a:pt x="1250" y="15804"/>
                  <a:pt x="1168" y="15678"/>
                </a:cubicBezTo>
                <a:cubicBezTo>
                  <a:pt x="1062" y="15517"/>
                  <a:pt x="1174" y="15420"/>
                  <a:pt x="1197" y="15401"/>
                </a:cubicBezTo>
                <a:cubicBezTo>
                  <a:pt x="1229" y="15374"/>
                  <a:pt x="1262" y="15348"/>
                  <a:pt x="1294" y="15321"/>
                </a:cubicBezTo>
                <a:cubicBezTo>
                  <a:pt x="1552" y="15104"/>
                  <a:pt x="1793" y="14871"/>
                  <a:pt x="2012" y="14623"/>
                </a:cubicBezTo>
                <a:cubicBezTo>
                  <a:pt x="2450" y="14128"/>
                  <a:pt x="2805" y="13574"/>
                  <a:pt x="3058" y="12986"/>
                </a:cubicBezTo>
                <a:cubicBezTo>
                  <a:pt x="3570" y="11809"/>
                  <a:pt x="3690" y="10517"/>
                  <a:pt x="3374" y="9322"/>
                </a:cubicBezTo>
                <a:cubicBezTo>
                  <a:pt x="3218" y="8724"/>
                  <a:pt x="2955" y="8149"/>
                  <a:pt x="2595" y="7621"/>
                </a:cubicBezTo>
                <a:cubicBezTo>
                  <a:pt x="2236" y="7095"/>
                  <a:pt x="1772" y="6612"/>
                  <a:pt x="1237" y="6204"/>
                </a:cubicBezTo>
                <a:cubicBezTo>
                  <a:pt x="1179" y="6263"/>
                  <a:pt x="1121" y="6321"/>
                  <a:pt x="1062" y="6380"/>
                </a:cubicBezTo>
                <a:cubicBezTo>
                  <a:pt x="1004" y="6439"/>
                  <a:pt x="946" y="6498"/>
                  <a:pt x="888" y="6557"/>
                </a:cubicBezTo>
                <a:cubicBezTo>
                  <a:pt x="829" y="6615"/>
                  <a:pt x="771" y="6674"/>
                  <a:pt x="713" y="6733"/>
                </a:cubicBezTo>
                <a:cubicBezTo>
                  <a:pt x="655" y="6791"/>
                  <a:pt x="596" y="6850"/>
                  <a:pt x="538" y="690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0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 txBox="1">
            <a:spLocks noChangeArrowheads="1"/>
          </p:cNvSpPr>
          <p:nvPr/>
        </p:nvSpPr>
        <p:spPr bwMode="auto">
          <a:xfrm>
            <a:off x="938213" y="382588"/>
            <a:ext cx="319246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等线 Light" panose="02010600030101010101" pitchFamily="2" charset="-122"/>
                <a:ea typeface="等线 Light" panose="02010600030101010101" pitchFamily="2" charset="-122"/>
              </a:rPr>
              <a:t>博士培养方向</a:t>
            </a:r>
            <a:endParaRPr lang="zh-CN" altLang="en-US" sz="3600" b="1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pic>
        <p:nvPicPr>
          <p:cNvPr id="21507" name="内容占位符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6"/>
          <a:stretch>
            <a:fillRect/>
          </a:stretch>
        </p:blipFill>
        <p:spPr bwMode="auto">
          <a:xfrm>
            <a:off x="3954463" y="1330325"/>
            <a:ext cx="42751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8" b="71364"/>
          <a:stretch>
            <a:fillRect/>
          </a:stretch>
        </p:blipFill>
        <p:spPr bwMode="auto">
          <a:xfrm>
            <a:off x="8705850" y="136525"/>
            <a:ext cx="3070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8"/>
          <a:stretch>
            <a:fillRect/>
          </a:stretch>
        </p:blipFill>
        <p:spPr bwMode="auto">
          <a:xfrm>
            <a:off x="23813" y="4932363"/>
            <a:ext cx="3938587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5"/>
          <a:stretch>
            <a:fillRect/>
          </a:stretch>
        </p:blipFill>
        <p:spPr bwMode="auto">
          <a:xfrm>
            <a:off x="0" y="2968625"/>
            <a:ext cx="39020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0"/>
          <a:stretch>
            <a:fillRect/>
          </a:stretch>
        </p:blipFill>
        <p:spPr bwMode="auto">
          <a:xfrm>
            <a:off x="3913188" y="3732213"/>
            <a:ext cx="4238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图片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7"/>
          <a:stretch>
            <a:fillRect/>
          </a:stretch>
        </p:blipFill>
        <p:spPr bwMode="auto">
          <a:xfrm>
            <a:off x="3952875" y="2570163"/>
            <a:ext cx="43291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图片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0"/>
          <a:stretch>
            <a:fillRect/>
          </a:stretch>
        </p:blipFill>
        <p:spPr bwMode="auto">
          <a:xfrm>
            <a:off x="8094663" y="1306513"/>
            <a:ext cx="390048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图片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35518"/>
          <a:stretch>
            <a:fillRect/>
          </a:stretch>
        </p:blipFill>
        <p:spPr bwMode="auto">
          <a:xfrm>
            <a:off x="4052888" y="5095875"/>
            <a:ext cx="424815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图片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27863"/>
          <a:stretch>
            <a:fillRect/>
          </a:stretch>
        </p:blipFill>
        <p:spPr bwMode="auto">
          <a:xfrm>
            <a:off x="8289925" y="3582988"/>
            <a:ext cx="390207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图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30199"/>
          <a:stretch>
            <a:fillRect/>
          </a:stretch>
        </p:blipFill>
        <p:spPr bwMode="auto">
          <a:xfrm>
            <a:off x="188913" y="1317625"/>
            <a:ext cx="3773487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67"/>
          <p:cNvGrpSpPr/>
          <p:nvPr/>
        </p:nvGrpSpPr>
        <p:grpSpPr bwMode="auto">
          <a:xfrm>
            <a:off x="11350625" y="5624513"/>
            <a:ext cx="644525" cy="646112"/>
            <a:chOff x="4602144" y="1558709"/>
            <a:chExt cx="1419915" cy="1420105"/>
          </a:xfrm>
        </p:grpSpPr>
        <p:sp>
          <p:nvSpPr>
            <p:cNvPr id="15" name="Freeform: Shape 3"/>
            <p:cNvSpPr/>
            <p:nvPr/>
          </p:nvSpPr>
          <p:spPr>
            <a:xfrm>
              <a:off x="4644112" y="1614536"/>
              <a:ext cx="1332483" cy="1336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6" name="Group 58"/>
            <p:cNvGrpSpPr/>
            <p:nvPr/>
          </p:nvGrpSpPr>
          <p:grpSpPr>
            <a:xfrm>
              <a:off x="4602144" y="1558709"/>
              <a:ext cx="1419915" cy="1420105"/>
              <a:chOff x="0" y="0"/>
              <a:chExt cx="3899864" cy="3899891"/>
            </a:xfrm>
            <a:solidFill>
              <a:schemeClr val="accent2"/>
            </a:solidFill>
          </p:grpSpPr>
          <p:sp>
            <p:nvSpPr>
              <p:cNvPr id="44" name="Freeform: Shape 59"/>
              <p:cNvSpPr/>
              <p:nvPr/>
            </p:nvSpPr>
            <p:spPr>
              <a:xfrm>
                <a:off x="1508166" y="2616577"/>
                <a:ext cx="19289" cy="1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14426" y="3817"/>
                      <a:pt x="2245" y="10760"/>
                    </a:cubicBezTo>
                    <a:cubicBezTo>
                      <a:pt x="1649" y="14323"/>
                      <a:pt x="755" y="18037"/>
                      <a:pt x="0" y="21600"/>
                    </a:cubicBezTo>
                    <a:cubicBezTo>
                      <a:pt x="7293" y="14473"/>
                      <a:pt x="14208" y="7058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45" name="Freeform: Shape 60"/>
              <p:cNvSpPr/>
              <p:nvPr/>
            </p:nvSpPr>
            <p:spPr>
              <a:xfrm>
                <a:off x="1617190" y="0"/>
                <a:ext cx="753428" cy="1410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4" h="21600" extrusionOk="0">
                    <a:moveTo>
                      <a:pt x="10472" y="21600"/>
                    </a:moveTo>
                    <a:cubicBezTo>
                      <a:pt x="10472" y="21600"/>
                      <a:pt x="21250" y="16823"/>
                      <a:pt x="21363" y="10860"/>
                    </a:cubicBezTo>
                    <a:cubicBezTo>
                      <a:pt x="21484" y="4896"/>
                      <a:pt x="10897" y="0"/>
                      <a:pt x="10897" y="0"/>
                    </a:cubicBezTo>
                    <a:cubicBezTo>
                      <a:pt x="10897" y="0"/>
                      <a:pt x="114" y="4775"/>
                      <a:pt x="1" y="10739"/>
                    </a:cubicBezTo>
                    <a:cubicBezTo>
                      <a:pt x="-116" y="16703"/>
                      <a:pt x="10472" y="21600"/>
                      <a:pt x="10472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46" name="Freeform: Shape 61"/>
              <p:cNvSpPr/>
              <p:nvPr/>
            </p:nvSpPr>
            <p:spPr>
              <a:xfrm>
                <a:off x="2344018" y="599632"/>
                <a:ext cx="1011473" cy="993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8" h="19805" extrusionOk="0">
                    <a:moveTo>
                      <a:pt x="34" y="19739"/>
                    </a:moveTo>
                    <a:cubicBezTo>
                      <a:pt x="34" y="19739"/>
                      <a:pt x="9785" y="20701"/>
                      <a:pt x="15334" y="15267"/>
                    </a:cubicBezTo>
                    <a:cubicBezTo>
                      <a:pt x="20879" y="9835"/>
                      <a:pt x="20123" y="66"/>
                      <a:pt x="20123" y="66"/>
                    </a:cubicBezTo>
                    <a:cubicBezTo>
                      <a:pt x="20123" y="66"/>
                      <a:pt x="10371" y="-899"/>
                      <a:pt x="4825" y="4533"/>
                    </a:cubicBezTo>
                    <a:cubicBezTo>
                      <a:pt x="-721" y="9968"/>
                      <a:pt x="34" y="19739"/>
                      <a:pt x="34" y="1973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47" name="Freeform: Shape 62"/>
              <p:cNvSpPr/>
              <p:nvPr/>
            </p:nvSpPr>
            <p:spPr>
              <a:xfrm>
                <a:off x="2489382" y="1617190"/>
                <a:ext cx="1410482" cy="753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67" extrusionOk="0">
                    <a:moveTo>
                      <a:pt x="10862" y="1"/>
                    </a:moveTo>
                    <a:cubicBezTo>
                      <a:pt x="4897" y="-114"/>
                      <a:pt x="0" y="10473"/>
                      <a:pt x="0" y="10473"/>
                    </a:cubicBezTo>
                    <a:cubicBezTo>
                      <a:pt x="0" y="10473"/>
                      <a:pt x="4777" y="21253"/>
                      <a:pt x="10741" y="21367"/>
                    </a:cubicBezTo>
                    <a:cubicBezTo>
                      <a:pt x="16705" y="21486"/>
                      <a:pt x="21600" y="10898"/>
                      <a:pt x="21600" y="10898"/>
                    </a:cubicBezTo>
                    <a:cubicBezTo>
                      <a:pt x="21600" y="10898"/>
                      <a:pt x="16826" y="117"/>
                      <a:pt x="10862" y="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48" name="Freeform: Shape 63"/>
              <p:cNvSpPr/>
              <p:nvPr/>
            </p:nvSpPr>
            <p:spPr>
              <a:xfrm>
                <a:off x="2289505" y="2362187"/>
                <a:ext cx="993484" cy="1011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7" h="20153" extrusionOk="0">
                    <a:moveTo>
                      <a:pt x="66" y="35"/>
                    </a:moveTo>
                    <a:cubicBezTo>
                      <a:pt x="66" y="35"/>
                      <a:pt x="-895" y="9784"/>
                      <a:pt x="4539" y="15329"/>
                    </a:cubicBezTo>
                    <a:cubicBezTo>
                      <a:pt x="9971" y="20878"/>
                      <a:pt x="19741" y="20117"/>
                      <a:pt x="19741" y="20117"/>
                    </a:cubicBezTo>
                    <a:cubicBezTo>
                      <a:pt x="19741" y="20117"/>
                      <a:pt x="20705" y="10370"/>
                      <a:pt x="15274" y="4824"/>
                    </a:cubicBezTo>
                    <a:cubicBezTo>
                      <a:pt x="9838" y="-722"/>
                      <a:pt x="66" y="35"/>
                      <a:pt x="66" y="35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49" name="Freeform: Shape 64"/>
              <p:cNvSpPr/>
              <p:nvPr/>
            </p:nvSpPr>
            <p:spPr>
              <a:xfrm>
                <a:off x="1526337" y="2489382"/>
                <a:ext cx="753511" cy="14105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0" h="21600" extrusionOk="0">
                    <a:moveTo>
                      <a:pt x="10895" y="0"/>
                    </a:moveTo>
                    <a:cubicBezTo>
                      <a:pt x="10895" y="0"/>
                      <a:pt x="116" y="4777"/>
                      <a:pt x="1" y="10741"/>
                    </a:cubicBezTo>
                    <a:cubicBezTo>
                      <a:pt x="-118" y="16705"/>
                      <a:pt x="10470" y="21600"/>
                      <a:pt x="10470" y="21600"/>
                    </a:cubicBezTo>
                    <a:cubicBezTo>
                      <a:pt x="10470" y="21600"/>
                      <a:pt x="21252" y="16825"/>
                      <a:pt x="21369" y="10862"/>
                    </a:cubicBezTo>
                    <a:cubicBezTo>
                      <a:pt x="21482" y="4895"/>
                      <a:pt x="10895" y="0"/>
                      <a:pt x="10895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0" name="Freeform: Shape 65"/>
              <p:cNvSpPr/>
              <p:nvPr/>
            </p:nvSpPr>
            <p:spPr>
              <a:xfrm>
                <a:off x="526950" y="2289505"/>
                <a:ext cx="1011316" cy="993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7" h="20558" extrusionOk="0">
                    <a:moveTo>
                      <a:pt x="15704" y="15854"/>
                    </a:moveTo>
                    <a:cubicBezTo>
                      <a:pt x="18120" y="13457"/>
                      <a:pt x="19361" y="10249"/>
                      <a:pt x="19998" y="7349"/>
                    </a:cubicBezTo>
                    <a:cubicBezTo>
                      <a:pt x="20012" y="7292"/>
                      <a:pt x="20028" y="7233"/>
                      <a:pt x="20039" y="7176"/>
                    </a:cubicBezTo>
                    <a:cubicBezTo>
                      <a:pt x="20859" y="3326"/>
                      <a:pt x="20612" y="69"/>
                      <a:pt x="20612" y="69"/>
                    </a:cubicBezTo>
                    <a:cubicBezTo>
                      <a:pt x="20612" y="69"/>
                      <a:pt x="10622" y="-931"/>
                      <a:pt x="4943" y="4711"/>
                    </a:cubicBezTo>
                    <a:cubicBezTo>
                      <a:pt x="-741" y="10351"/>
                      <a:pt x="36" y="20493"/>
                      <a:pt x="36" y="20493"/>
                    </a:cubicBezTo>
                    <a:cubicBezTo>
                      <a:pt x="36" y="20493"/>
                      <a:pt x="1847" y="20669"/>
                      <a:pt x="4360" y="20444"/>
                    </a:cubicBezTo>
                    <a:cubicBezTo>
                      <a:pt x="6033" y="20293"/>
                      <a:pt x="8011" y="19956"/>
                      <a:pt x="9987" y="19271"/>
                    </a:cubicBezTo>
                    <a:cubicBezTo>
                      <a:pt x="12023" y="18567"/>
                      <a:pt x="14048" y="17499"/>
                      <a:pt x="15704" y="1585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1" name="Freeform: Shape 66"/>
              <p:cNvSpPr/>
              <p:nvPr/>
            </p:nvSpPr>
            <p:spPr>
              <a:xfrm>
                <a:off x="0" y="1526336"/>
                <a:ext cx="1410456" cy="753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65" extrusionOk="0">
                    <a:moveTo>
                      <a:pt x="21600" y="10893"/>
                    </a:moveTo>
                    <a:cubicBezTo>
                      <a:pt x="21600" y="10893"/>
                      <a:pt x="16823" y="112"/>
                      <a:pt x="10859" y="1"/>
                    </a:cubicBezTo>
                    <a:cubicBezTo>
                      <a:pt x="4897" y="-120"/>
                      <a:pt x="0" y="10469"/>
                      <a:pt x="0" y="10469"/>
                    </a:cubicBezTo>
                    <a:cubicBezTo>
                      <a:pt x="0" y="10469"/>
                      <a:pt x="4775" y="21248"/>
                      <a:pt x="10739" y="21364"/>
                    </a:cubicBezTo>
                    <a:cubicBezTo>
                      <a:pt x="16705" y="21480"/>
                      <a:pt x="21600" y="10893"/>
                      <a:pt x="21600" y="10893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2" name="Freeform: Shape 67"/>
              <p:cNvSpPr/>
              <p:nvPr/>
            </p:nvSpPr>
            <p:spPr>
              <a:xfrm>
                <a:off x="599632" y="526949"/>
                <a:ext cx="993437" cy="1011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8" h="20157" extrusionOk="0">
                    <a:moveTo>
                      <a:pt x="19742" y="20122"/>
                    </a:moveTo>
                    <a:cubicBezTo>
                      <a:pt x="19742" y="20122"/>
                      <a:pt x="20705" y="10370"/>
                      <a:pt x="15267" y="4824"/>
                    </a:cubicBezTo>
                    <a:cubicBezTo>
                      <a:pt x="9838" y="-723"/>
                      <a:pt x="66" y="35"/>
                      <a:pt x="66" y="35"/>
                    </a:cubicBezTo>
                    <a:cubicBezTo>
                      <a:pt x="66" y="35"/>
                      <a:pt x="-895" y="9786"/>
                      <a:pt x="4537" y="15332"/>
                    </a:cubicBezTo>
                    <a:cubicBezTo>
                      <a:pt x="9970" y="20877"/>
                      <a:pt x="19742" y="20122"/>
                      <a:pt x="19742" y="20122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3" name="Freeform: Shape 68"/>
              <p:cNvSpPr/>
              <p:nvPr/>
            </p:nvSpPr>
            <p:spPr>
              <a:xfrm>
                <a:off x="1853409" y="1453654"/>
                <a:ext cx="194627" cy="364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4" h="21600" extrusionOk="0">
                    <a:moveTo>
                      <a:pt x="10899" y="0"/>
                    </a:moveTo>
                    <a:cubicBezTo>
                      <a:pt x="10899" y="0"/>
                      <a:pt x="110" y="4774"/>
                      <a:pt x="1" y="10741"/>
                    </a:cubicBezTo>
                    <a:cubicBezTo>
                      <a:pt x="-120" y="16701"/>
                      <a:pt x="10476" y="21600"/>
                      <a:pt x="10476" y="21600"/>
                    </a:cubicBezTo>
                    <a:cubicBezTo>
                      <a:pt x="10476" y="21600"/>
                      <a:pt x="21260" y="16826"/>
                      <a:pt x="21363" y="10858"/>
                    </a:cubicBezTo>
                    <a:cubicBezTo>
                      <a:pt x="21480" y="4894"/>
                      <a:pt x="10899" y="0"/>
                      <a:pt x="10899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4" name="Freeform: Shape 69"/>
              <p:cNvSpPr/>
              <p:nvPr/>
            </p:nvSpPr>
            <p:spPr>
              <a:xfrm>
                <a:off x="2053287" y="1599019"/>
                <a:ext cx="261328" cy="256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4" h="19803" extrusionOk="0">
                    <a:moveTo>
                      <a:pt x="15329" y="15270"/>
                    </a:moveTo>
                    <a:cubicBezTo>
                      <a:pt x="20877" y="9835"/>
                      <a:pt x="20119" y="66"/>
                      <a:pt x="20119" y="66"/>
                    </a:cubicBezTo>
                    <a:cubicBezTo>
                      <a:pt x="20119" y="66"/>
                      <a:pt x="10371" y="-896"/>
                      <a:pt x="4829" y="4529"/>
                    </a:cubicBezTo>
                    <a:cubicBezTo>
                      <a:pt x="-723" y="9967"/>
                      <a:pt x="35" y="19736"/>
                      <a:pt x="35" y="19736"/>
                    </a:cubicBezTo>
                    <a:cubicBezTo>
                      <a:pt x="35" y="19736"/>
                      <a:pt x="9781" y="20704"/>
                      <a:pt x="15329" y="1527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5" name="Freeform: Shape 70"/>
              <p:cNvSpPr/>
              <p:nvPr/>
            </p:nvSpPr>
            <p:spPr>
              <a:xfrm>
                <a:off x="2089628" y="1871579"/>
                <a:ext cx="364372" cy="194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71" extrusionOk="0">
                    <a:moveTo>
                      <a:pt x="10735" y="21370"/>
                    </a:moveTo>
                    <a:cubicBezTo>
                      <a:pt x="16701" y="21489"/>
                      <a:pt x="21600" y="10901"/>
                      <a:pt x="21600" y="10901"/>
                    </a:cubicBezTo>
                    <a:cubicBezTo>
                      <a:pt x="21600" y="10901"/>
                      <a:pt x="16823" y="123"/>
                      <a:pt x="10856" y="1"/>
                    </a:cubicBezTo>
                    <a:cubicBezTo>
                      <a:pt x="4895" y="-111"/>
                      <a:pt x="0" y="10479"/>
                      <a:pt x="0" y="10479"/>
                    </a:cubicBezTo>
                    <a:cubicBezTo>
                      <a:pt x="0" y="10479"/>
                      <a:pt x="4776" y="21258"/>
                      <a:pt x="10735" y="2137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6" name="Freeform: Shape 71"/>
              <p:cNvSpPr/>
              <p:nvPr/>
            </p:nvSpPr>
            <p:spPr>
              <a:xfrm>
                <a:off x="2035116" y="2053286"/>
                <a:ext cx="256786" cy="261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6" h="20152" extrusionOk="0">
                    <a:moveTo>
                      <a:pt x="64" y="35"/>
                    </a:moveTo>
                    <a:cubicBezTo>
                      <a:pt x="64" y="35"/>
                      <a:pt x="-890" y="9785"/>
                      <a:pt x="4539" y="15330"/>
                    </a:cubicBezTo>
                    <a:cubicBezTo>
                      <a:pt x="9977" y="20879"/>
                      <a:pt x="19750" y="20117"/>
                      <a:pt x="19750" y="20117"/>
                    </a:cubicBezTo>
                    <a:cubicBezTo>
                      <a:pt x="19750" y="20117"/>
                      <a:pt x="20710" y="10371"/>
                      <a:pt x="15276" y="4824"/>
                    </a:cubicBezTo>
                    <a:cubicBezTo>
                      <a:pt x="9843" y="-721"/>
                      <a:pt x="64" y="35"/>
                      <a:pt x="64" y="35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7" name="Freeform: Shape 72"/>
              <p:cNvSpPr/>
              <p:nvPr/>
            </p:nvSpPr>
            <p:spPr>
              <a:xfrm>
                <a:off x="1835238" y="2089627"/>
                <a:ext cx="194747" cy="364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extrusionOk="0">
                    <a:moveTo>
                      <a:pt x="10484" y="21600"/>
                    </a:moveTo>
                    <a:cubicBezTo>
                      <a:pt x="10484" y="21600"/>
                      <a:pt x="21271" y="16828"/>
                      <a:pt x="21388" y="10864"/>
                    </a:cubicBezTo>
                    <a:cubicBezTo>
                      <a:pt x="21497" y="4896"/>
                      <a:pt x="10901" y="0"/>
                      <a:pt x="10901" y="0"/>
                    </a:cubicBezTo>
                    <a:cubicBezTo>
                      <a:pt x="10901" y="0"/>
                      <a:pt x="133" y="4776"/>
                      <a:pt x="0" y="10746"/>
                    </a:cubicBezTo>
                    <a:cubicBezTo>
                      <a:pt x="-103" y="16704"/>
                      <a:pt x="10484" y="21600"/>
                      <a:pt x="10484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8" name="Freeform: Shape 73"/>
              <p:cNvSpPr/>
              <p:nvPr/>
            </p:nvSpPr>
            <p:spPr>
              <a:xfrm>
                <a:off x="1580849" y="2035115"/>
                <a:ext cx="261372" cy="256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1" h="19802" extrusionOk="0">
                    <a:moveTo>
                      <a:pt x="15332" y="15268"/>
                    </a:moveTo>
                    <a:cubicBezTo>
                      <a:pt x="20877" y="9836"/>
                      <a:pt x="20127" y="66"/>
                      <a:pt x="20127" y="66"/>
                    </a:cubicBezTo>
                    <a:cubicBezTo>
                      <a:pt x="20127" y="66"/>
                      <a:pt x="10373" y="-896"/>
                      <a:pt x="4822" y="4538"/>
                    </a:cubicBezTo>
                    <a:cubicBezTo>
                      <a:pt x="-723" y="9968"/>
                      <a:pt x="35" y="19735"/>
                      <a:pt x="35" y="19735"/>
                    </a:cubicBezTo>
                    <a:cubicBezTo>
                      <a:pt x="35" y="19735"/>
                      <a:pt x="9790" y="20704"/>
                      <a:pt x="15332" y="15268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9" name="Freeform: Shape 74"/>
              <p:cNvSpPr/>
              <p:nvPr/>
            </p:nvSpPr>
            <p:spPr>
              <a:xfrm>
                <a:off x="1435483" y="1835238"/>
                <a:ext cx="364461" cy="194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65" extrusionOk="0">
                    <a:moveTo>
                      <a:pt x="21600" y="10887"/>
                    </a:moveTo>
                    <a:cubicBezTo>
                      <a:pt x="21600" y="10887"/>
                      <a:pt x="16824" y="116"/>
                      <a:pt x="10859" y="1"/>
                    </a:cubicBezTo>
                    <a:cubicBezTo>
                      <a:pt x="4893" y="-121"/>
                      <a:pt x="0" y="10468"/>
                      <a:pt x="0" y="10468"/>
                    </a:cubicBezTo>
                    <a:cubicBezTo>
                      <a:pt x="0" y="10468"/>
                      <a:pt x="4776" y="21244"/>
                      <a:pt x="10741" y="21363"/>
                    </a:cubicBezTo>
                    <a:cubicBezTo>
                      <a:pt x="16698" y="21479"/>
                      <a:pt x="21600" y="10887"/>
                      <a:pt x="21600" y="1088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0" name="Freeform: Shape 75"/>
              <p:cNvSpPr/>
              <p:nvPr/>
            </p:nvSpPr>
            <p:spPr>
              <a:xfrm>
                <a:off x="1599019" y="1580848"/>
                <a:ext cx="256791" cy="261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2" h="20163" extrusionOk="0">
                    <a:moveTo>
                      <a:pt x="19748" y="20130"/>
                    </a:moveTo>
                    <a:cubicBezTo>
                      <a:pt x="19748" y="20130"/>
                      <a:pt x="20702" y="10371"/>
                      <a:pt x="15265" y="4827"/>
                    </a:cubicBezTo>
                    <a:cubicBezTo>
                      <a:pt x="9838" y="-721"/>
                      <a:pt x="66" y="35"/>
                      <a:pt x="66" y="35"/>
                    </a:cubicBezTo>
                    <a:cubicBezTo>
                      <a:pt x="66" y="35"/>
                      <a:pt x="-898" y="9792"/>
                      <a:pt x="4545" y="15331"/>
                    </a:cubicBezTo>
                    <a:cubicBezTo>
                      <a:pt x="9971" y="20879"/>
                      <a:pt x="19748" y="20130"/>
                      <a:pt x="19748" y="2013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grpSp>
          <p:nvGrpSpPr>
            <p:cNvPr id="17" name="Group 137"/>
            <p:cNvGrpSpPr/>
            <p:nvPr/>
          </p:nvGrpSpPr>
          <p:grpSpPr>
            <a:xfrm>
              <a:off x="5249679" y="1731264"/>
              <a:ext cx="191002" cy="193558"/>
              <a:chOff x="3036888" y="1909763"/>
              <a:chExt cx="355600" cy="360363"/>
            </a:xfrm>
            <a:solidFill>
              <a:schemeClr val="bg1"/>
            </a:solidFill>
          </p:grpSpPr>
          <p:sp>
            <p:nvSpPr>
              <p:cNvPr id="42" name="Freeform: Shape 138"/>
              <p:cNvSpPr/>
              <p:nvPr/>
            </p:nvSpPr>
            <p:spPr bwMode="auto">
              <a:xfrm>
                <a:off x="3036888" y="1909763"/>
                <a:ext cx="355600" cy="360363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46" y="38"/>
                  </a:cxn>
                  <a:cxn ang="0">
                    <a:pos x="48" y="52"/>
                  </a:cxn>
                  <a:cxn ang="0">
                    <a:pos x="2" y="99"/>
                  </a:cxn>
                  <a:cxn ang="0">
                    <a:pos x="0" y="103"/>
                  </a:cxn>
                  <a:cxn ang="0">
                    <a:pos x="0" y="115"/>
                  </a:cxn>
                  <a:cxn ang="0">
                    <a:pos x="7" y="123"/>
                  </a:cxn>
                  <a:cxn ang="0">
                    <a:pos x="19" y="123"/>
                  </a:cxn>
                  <a:cxn ang="0">
                    <a:pos x="24" y="120"/>
                  </a:cxn>
                  <a:cxn ang="0">
                    <a:pos x="29" y="115"/>
                  </a:cxn>
                  <a:cxn ang="0">
                    <a:pos x="38" y="115"/>
                  </a:cxn>
                  <a:cxn ang="0">
                    <a:pos x="46" y="107"/>
                  </a:cxn>
                  <a:cxn ang="0">
                    <a:pos x="46" y="100"/>
                  </a:cxn>
                  <a:cxn ang="0">
                    <a:pos x="53" y="100"/>
                  </a:cxn>
                  <a:cxn ang="0">
                    <a:pos x="61" y="92"/>
                  </a:cxn>
                  <a:cxn ang="0">
                    <a:pos x="61" y="83"/>
                  </a:cxn>
                  <a:cxn ang="0">
                    <a:pos x="70" y="74"/>
                  </a:cxn>
                  <a:cxn ang="0">
                    <a:pos x="84" y="77"/>
                  </a:cxn>
                  <a:cxn ang="0">
                    <a:pos x="122" y="38"/>
                  </a:cxn>
                  <a:cxn ang="0">
                    <a:pos x="84" y="0"/>
                  </a:cxn>
                  <a:cxn ang="0">
                    <a:pos x="84" y="69"/>
                  </a:cxn>
                  <a:cxn ang="0">
                    <a:pos x="69" y="65"/>
                  </a:cxn>
                  <a:cxn ang="0">
                    <a:pos x="67" y="66"/>
                  </a:cxn>
                  <a:cxn ang="0">
                    <a:pos x="63" y="70"/>
                  </a:cxn>
                  <a:cxn ang="0">
                    <a:pos x="56" y="77"/>
                  </a:cxn>
                  <a:cxn ang="0">
                    <a:pos x="53" y="83"/>
                  </a:cxn>
                  <a:cxn ang="0">
                    <a:pos x="53" y="92"/>
                  </a:cxn>
                  <a:cxn ang="0">
                    <a:pos x="46" y="92"/>
                  </a:cxn>
                  <a:cxn ang="0">
                    <a:pos x="38" y="100"/>
                  </a:cxn>
                  <a:cxn ang="0">
                    <a:pos x="38" y="107"/>
                  </a:cxn>
                  <a:cxn ang="0">
                    <a:pos x="29" y="107"/>
                  </a:cxn>
                  <a:cxn ang="0">
                    <a:pos x="24" y="109"/>
                  </a:cxn>
                  <a:cxn ang="0">
                    <a:pos x="18" y="115"/>
                  </a:cxn>
                  <a:cxn ang="0">
                    <a:pos x="7" y="115"/>
                  </a:cxn>
                  <a:cxn ang="0">
                    <a:pos x="7" y="104"/>
                  </a:cxn>
                  <a:cxn ang="0">
                    <a:pos x="52" y="59"/>
                  </a:cxn>
                  <a:cxn ang="0">
                    <a:pos x="52" y="59"/>
                  </a:cxn>
                  <a:cxn ang="0">
                    <a:pos x="58" y="54"/>
                  </a:cxn>
                  <a:cxn ang="0">
                    <a:pos x="53" y="38"/>
                  </a:cxn>
                  <a:cxn ang="0">
                    <a:pos x="84" y="7"/>
                  </a:cxn>
                  <a:cxn ang="0">
                    <a:pos x="115" y="38"/>
                  </a:cxn>
                  <a:cxn ang="0">
                    <a:pos x="84" y="69"/>
                  </a:cxn>
                  <a:cxn ang="0">
                    <a:pos x="84" y="69"/>
                  </a:cxn>
                  <a:cxn ang="0">
                    <a:pos x="84" y="69"/>
                  </a:cxn>
                </a:cxnLst>
                <a:rect l="0" t="0" r="r" b="b"/>
                <a:pathLst>
                  <a:path w="122" h="123">
                    <a:moveTo>
                      <a:pt x="84" y="0"/>
                    </a:moveTo>
                    <a:cubicBezTo>
                      <a:pt x="63" y="0"/>
                      <a:pt x="46" y="17"/>
                      <a:pt x="46" y="38"/>
                    </a:cubicBezTo>
                    <a:cubicBezTo>
                      <a:pt x="46" y="43"/>
                      <a:pt x="47" y="48"/>
                      <a:pt x="48" y="52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1" y="100"/>
                      <a:pt x="0" y="101"/>
                      <a:pt x="0" y="103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19"/>
                      <a:pt x="3" y="123"/>
                      <a:pt x="7" y="123"/>
                    </a:cubicBezTo>
                    <a:cubicBezTo>
                      <a:pt x="19" y="123"/>
                      <a:pt x="19" y="123"/>
                      <a:pt x="19" y="123"/>
                    </a:cubicBezTo>
                    <a:cubicBezTo>
                      <a:pt x="21" y="123"/>
                      <a:pt x="22" y="122"/>
                      <a:pt x="24" y="120"/>
                    </a:cubicBezTo>
                    <a:cubicBezTo>
                      <a:pt x="29" y="115"/>
                      <a:pt x="29" y="115"/>
                      <a:pt x="29" y="115"/>
                    </a:cubicBezTo>
                    <a:cubicBezTo>
                      <a:pt x="38" y="115"/>
                      <a:pt x="38" y="115"/>
                      <a:pt x="38" y="115"/>
                    </a:cubicBezTo>
                    <a:cubicBezTo>
                      <a:pt x="42" y="115"/>
                      <a:pt x="46" y="111"/>
                      <a:pt x="46" y="107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53" y="100"/>
                      <a:pt x="53" y="100"/>
                      <a:pt x="53" y="100"/>
                    </a:cubicBezTo>
                    <a:cubicBezTo>
                      <a:pt x="58" y="100"/>
                      <a:pt x="61" y="96"/>
                      <a:pt x="61" y="92"/>
                    </a:cubicBezTo>
                    <a:cubicBezTo>
                      <a:pt x="61" y="83"/>
                      <a:pt x="61" y="83"/>
                      <a:pt x="61" y="83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74" y="76"/>
                      <a:pt x="79" y="77"/>
                      <a:pt x="84" y="77"/>
                    </a:cubicBezTo>
                    <a:cubicBezTo>
                      <a:pt x="105" y="77"/>
                      <a:pt x="122" y="59"/>
                      <a:pt x="122" y="38"/>
                    </a:cubicBezTo>
                    <a:cubicBezTo>
                      <a:pt x="122" y="17"/>
                      <a:pt x="105" y="0"/>
                      <a:pt x="84" y="0"/>
                    </a:cubicBezTo>
                    <a:close/>
                    <a:moveTo>
                      <a:pt x="84" y="69"/>
                    </a:moveTo>
                    <a:cubicBezTo>
                      <a:pt x="78" y="69"/>
                      <a:pt x="73" y="67"/>
                      <a:pt x="69" y="65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56" y="77"/>
                      <a:pt x="56" y="77"/>
                      <a:pt x="56" y="77"/>
                    </a:cubicBezTo>
                    <a:cubicBezTo>
                      <a:pt x="54" y="79"/>
                      <a:pt x="53" y="81"/>
                      <a:pt x="53" y="83"/>
                    </a:cubicBezTo>
                    <a:cubicBezTo>
                      <a:pt x="53" y="92"/>
                      <a:pt x="53" y="92"/>
                      <a:pt x="53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1" y="92"/>
                      <a:pt x="38" y="95"/>
                      <a:pt x="38" y="100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29" y="107"/>
                      <a:pt x="29" y="107"/>
                      <a:pt x="29" y="107"/>
                    </a:cubicBezTo>
                    <a:cubicBezTo>
                      <a:pt x="27" y="107"/>
                      <a:pt x="25" y="108"/>
                      <a:pt x="24" y="109"/>
                    </a:cubicBezTo>
                    <a:cubicBezTo>
                      <a:pt x="18" y="115"/>
                      <a:pt x="18" y="115"/>
                      <a:pt x="18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55" y="49"/>
                      <a:pt x="53" y="44"/>
                      <a:pt x="53" y="38"/>
                    </a:cubicBezTo>
                    <a:cubicBezTo>
                      <a:pt x="53" y="21"/>
                      <a:pt x="67" y="7"/>
                      <a:pt x="84" y="7"/>
                    </a:cubicBezTo>
                    <a:cubicBezTo>
                      <a:pt x="101" y="7"/>
                      <a:pt x="115" y="21"/>
                      <a:pt x="115" y="38"/>
                    </a:cubicBezTo>
                    <a:cubicBezTo>
                      <a:pt x="115" y="55"/>
                      <a:pt x="101" y="69"/>
                      <a:pt x="84" y="69"/>
                    </a:cubicBezTo>
                    <a:close/>
                    <a:moveTo>
                      <a:pt x="84" y="69"/>
                    </a:moveTo>
                    <a:cubicBezTo>
                      <a:pt x="84" y="69"/>
                      <a:pt x="84" y="69"/>
                      <a:pt x="84" y="69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43" name="Freeform: Shape 139"/>
              <p:cNvSpPr/>
              <p:nvPr/>
            </p:nvSpPr>
            <p:spPr bwMode="auto">
              <a:xfrm>
                <a:off x="3259138" y="1952626"/>
                <a:ext cx="90488" cy="92075"/>
              </a:xfrm>
              <a:custGeom>
                <a:avLst/>
                <a:gdLst/>
                <a:ahLst/>
                <a:cxnLst>
                  <a:cxn ang="0">
                    <a:pos x="30" y="16"/>
                  </a:cxn>
                  <a:cxn ang="0">
                    <a:pos x="15" y="1"/>
                  </a:cxn>
                  <a:cxn ang="0">
                    <a:pos x="11" y="0"/>
                  </a:cxn>
                  <a:cxn ang="0">
                    <a:pos x="1" y="11"/>
                  </a:cxn>
                  <a:cxn ang="0">
                    <a:pos x="0" y="12"/>
                  </a:cxn>
                  <a:cxn ang="0">
                    <a:pos x="1" y="15"/>
                  </a:cxn>
                  <a:cxn ang="0">
                    <a:pos x="17" y="30"/>
                  </a:cxn>
                  <a:cxn ang="0">
                    <a:pos x="20" y="31"/>
                  </a:cxn>
                  <a:cxn ang="0">
                    <a:pos x="31" y="20"/>
                  </a:cxn>
                  <a:cxn ang="0">
                    <a:pos x="31" y="19"/>
                  </a:cxn>
                  <a:cxn ang="0">
                    <a:pos x="30" y="16"/>
                  </a:cxn>
                  <a:cxn ang="0">
                    <a:pos x="19" y="27"/>
                  </a:cxn>
                  <a:cxn ang="0">
                    <a:pos x="4" y="13"/>
                  </a:cxn>
                  <a:cxn ang="0">
                    <a:pos x="13" y="4"/>
                  </a:cxn>
                  <a:cxn ang="0">
                    <a:pos x="27" y="19"/>
                  </a:cxn>
                  <a:cxn ang="0">
                    <a:pos x="19" y="27"/>
                  </a:cxn>
                  <a:cxn ang="0">
                    <a:pos x="19" y="27"/>
                  </a:cxn>
                  <a:cxn ang="0">
                    <a:pos x="19" y="27"/>
                  </a:cxn>
                </a:cxnLst>
                <a:rect l="0" t="0" r="r" b="b"/>
                <a:pathLst>
                  <a:path w="31" h="31">
                    <a:moveTo>
                      <a:pt x="30" y="16"/>
                    </a:moveTo>
                    <a:cubicBezTo>
                      <a:pt x="26" y="10"/>
                      <a:pt x="21" y="5"/>
                      <a:pt x="15" y="1"/>
                    </a:cubicBezTo>
                    <a:cubicBezTo>
                      <a:pt x="14" y="0"/>
                      <a:pt x="13" y="0"/>
                      <a:pt x="11" y="0"/>
                    </a:cubicBezTo>
                    <a:cubicBezTo>
                      <a:pt x="6" y="2"/>
                      <a:pt x="2" y="6"/>
                      <a:pt x="1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1" y="14"/>
                      <a:pt x="1" y="15"/>
                    </a:cubicBezTo>
                    <a:cubicBezTo>
                      <a:pt x="5" y="21"/>
                      <a:pt x="11" y="26"/>
                      <a:pt x="17" y="30"/>
                    </a:cubicBezTo>
                    <a:cubicBezTo>
                      <a:pt x="18" y="31"/>
                      <a:pt x="19" y="31"/>
                      <a:pt x="20" y="31"/>
                    </a:cubicBezTo>
                    <a:cubicBezTo>
                      <a:pt x="25" y="29"/>
                      <a:pt x="29" y="25"/>
                      <a:pt x="31" y="20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8"/>
                      <a:pt x="31" y="17"/>
                      <a:pt x="30" y="16"/>
                    </a:cubicBezTo>
                    <a:close/>
                    <a:moveTo>
                      <a:pt x="19" y="27"/>
                    </a:moveTo>
                    <a:cubicBezTo>
                      <a:pt x="13" y="23"/>
                      <a:pt x="8" y="18"/>
                      <a:pt x="4" y="13"/>
                    </a:cubicBezTo>
                    <a:cubicBezTo>
                      <a:pt x="6" y="8"/>
                      <a:pt x="8" y="6"/>
                      <a:pt x="13" y="4"/>
                    </a:cubicBezTo>
                    <a:cubicBezTo>
                      <a:pt x="18" y="8"/>
                      <a:pt x="23" y="13"/>
                      <a:pt x="27" y="19"/>
                    </a:cubicBezTo>
                    <a:cubicBezTo>
                      <a:pt x="26" y="23"/>
                      <a:pt x="23" y="26"/>
                      <a:pt x="19" y="27"/>
                    </a:cubicBezTo>
                    <a:close/>
                    <a:moveTo>
                      <a:pt x="19" y="27"/>
                    </a:moveTo>
                    <a:cubicBezTo>
                      <a:pt x="19" y="27"/>
                      <a:pt x="19" y="27"/>
                      <a:pt x="19" y="27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grpSp>
          <p:nvGrpSpPr>
            <p:cNvPr id="18" name="Group 140"/>
            <p:cNvGrpSpPr/>
            <p:nvPr/>
          </p:nvGrpSpPr>
          <p:grpSpPr>
            <a:xfrm>
              <a:off x="4807799" y="2158445"/>
              <a:ext cx="133018" cy="193558"/>
              <a:chOff x="4075113" y="1909763"/>
              <a:chExt cx="247650" cy="360363"/>
            </a:xfrm>
            <a:solidFill>
              <a:schemeClr val="bg1"/>
            </a:solidFill>
          </p:grpSpPr>
          <p:sp>
            <p:nvSpPr>
              <p:cNvPr id="40" name="Freeform: Shape 141"/>
              <p:cNvSpPr/>
              <p:nvPr/>
            </p:nvSpPr>
            <p:spPr bwMode="auto">
              <a:xfrm>
                <a:off x="4075113" y="1909763"/>
                <a:ext cx="247650" cy="36036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0" y="42"/>
                  </a:cxn>
                  <a:cxn ang="0">
                    <a:pos x="19" y="88"/>
                  </a:cxn>
                  <a:cxn ang="0">
                    <a:pos x="42" y="123"/>
                  </a:cxn>
                  <a:cxn ang="0">
                    <a:pos x="65" y="88"/>
                  </a:cxn>
                  <a:cxn ang="0">
                    <a:pos x="85" y="42"/>
                  </a:cxn>
                  <a:cxn ang="0">
                    <a:pos x="42" y="0"/>
                  </a:cxn>
                  <a:cxn ang="0">
                    <a:pos x="52" y="104"/>
                  </a:cxn>
                  <a:cxn ang="0">
                    <a:pos x="33" y="106"/>
                  </a:cxn>
                  <a:cxn ang="0">
                    <a:pos x="31" y="99"/>
                  </a:cxn>
                  <a:cxn ang="0">
                    <a:pos x="31" y="99"/>
                  </a:cxn>
                  <a:cxn ang="0">
                    <a:pos x="55" y="96"/>
                  </a:cxn>
                  <a:cxn ang="0">
                    <a:pos x="54" y="99"/>
                  </a:cxn>
                  <a:cxn ang="0">
                    <a:pos x="52" y="104"/>
                  </a:cxn>
                  <a:cxn ang="0">
                    <a:pos x="30" y="95"/>
                  </a:cxn>
                  <a:cxn ang="0">
                    <a:pos x="27" y="88"/>
                  </a:cxn>
                  <a:cxn ang="0">
                    <a:pos x="57" y="88"/>
                  </a:cxn>
                  <a:cxn ang="0">
                    <a:pos x="56" y="92"/>
                  </a:cxn>
                  <a:cxn ang="0">
                    <a:pos x="30" y="95"/>
                  </a:cxn>
                  <a:cxn ang="0">
                    <a:pos x="42" y="115"/>
                  </a:cxn>
                  <a:cxn ang="0">
                    <a:pos x="35" y="110"/>
                  </a:cxn>
                  <a:cxn ang="0">
                    <a:pos x="51" y="108"/>
                  </a:cxn>
                  <a:cxn ang="0">
                    <a:pos x="42" y="115"/>
                  </a:cxn>
                  <a:cxn ang="0">
                    <a:pos x="60" y="80"/>
                  </a:cxn>
                  <a:cxn ang="0">
                    <a:pos x="24" y="80"/>
                  </a:cxn>
                  <a:cxn ang="0">
                    <a:pos x="18" y="68"/>
                  </a:cxn>
                  <a:cxn ang="0">
                    <a:pos x="8" y="42"/>
                  </a:cxn>
                  <a:cxn ang="0">
                    <a:pos x="42" y="8"/>
                  </a:cxn>
                  <a:cxn ang="0">
                    <a:pos x="77" y="42"/>
                  </a:cxn>
                  <a:cxn ang="0">
                    <a:pos x="67" y="68"/>
                  </a:cxn>
                  <a:cxn ang="0">
                    <a:pos x="60" y="80"/>
                  </a:cxn>
                  <a:cxn ang="0">
                    <a:pos x="60" y="80"/>
                  </a:cxn>
                  <a:cxn ang="0">
                    <a:pos x="60" y="80"/>
                  </a:cxn>
                </a:cxnLst>
                <a:rect l="0" t="0" r="r" b="b"/>
                <a:pathLst>
                  <a:path w="85" h="123">
                    <a:moveTo>
                      <a:pt x="42" y="0"/>
                    </a:moveTo>
                    <a:cubicBezTo>
                      <a:pt x="19" y="0"/>
                      <a:pt x="0" y="19"/>
                      <a:pt x="0" y="42"/>
                    </a:cubicBezTo>
                    <a:cubicBezTo>
                      <a:pt x="0" y="57"/>
                      <a:pt x="14" y="74"/>
                      <a:pt x="19" y="88"/>
                    </a:cubicBezTo>
                    <a:cubicBezTo>
                      <a:pt x="27" y="110"/>
                      <a:pt x="26" y="123"/>
                      <a:pt x="42" y="123"/>
                    </a:cubicBezTo>
                    <a:cubicBezTo>
                      <a:pt x="59" y="123"/>
                      <a:pt x="58" y="110"/>
                      <a:pt x="65" y="88"/>
                    </a:cubicBezTo>
                    <a:cubicBezTo>
                      <a:pt x="70" y="74"/>
                      <a:pt x="85" y="57"/>
                      <a:pt x="85" y="42"/>
                    </a:cubicBezTo>
                    <a:cubicBezTo>
                      <a:pt x="85" y="19"/>
                      <a:pt x="66" y="0"/>
                      <a:pt x="42" y="0"/>
                    </a:cubicBezTo>
                    <a:close/>
                    <a:moveTo>
                      <a:pt x="52" y="104"/>
                    </a:move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4"/>
                      <a:pt x="32" y="102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4" y="97"/>
                      <a:pt x="54" y="98"/>
                      <a:pt x="54" y="99"/>
                    </a:cubicBezTo>
                    <a:cubicBezTo>
                      <a:pt x="53" y="101"/>
                      <a:pt x="53" y="103"/>
                      <a:pt x="52" y="104"/>
                    </a:cubicBezTo>
                    <a:close/>
                    <a:moveTo>
                      <a:pt x="30" y="95"/>
                    </a:moveTo>
                    <a:cubicBezTo>
                      <a:pt x="29" y="93"/>
                      <a:pt x="28" y="91"/>
                      <a:pt x="27" y="88"/>
                    </a:cubicBezTo>
                    <a:cubicBezTo>
                      <a:pt x="57" y="88"/>
                      <a:pt x="57" y="88"/>
                      <a:pt x="57" y="88"/>
                    </a:cubicBezTo>
                    <a:cubicBezTo>
                      <a:pt x="57" y="89"/>
                      <a:pt x="56" y="91"/>
                      <a:pt x="56" y="92"/>
                    </a:cubicBezTo>
                    <a:lnTo>
                      <a:pt x="30" y="95"/>
                    </a:lnTo>
                    <a:close/>
                    <a:moveTo>
                      <a:pt x="42" y="115"/>
                    </a:moveTo>
                    <a:cubicBezTo>
                      <a:pt x="38" y="115"/>
                      <a:pt x="37" y="114"/>
                      <a:pt x="35" y="110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49" y="114"/>
                      <a:pt x="47" y="115"/>
                      <a:pt x="42" y="115"/>
                    </a:cubicBezTo>
                    <a:close/>
                    <a:moveTo>
                      <a:pt x="60" y="80"/>
                    </a:moveTo>
                    <a:cubicBezTo>
                      <a:pt x="24" y="80"/>
                      <a:pt x="24" y="80"/>
                      <a:pt x="24" y="80"/>
                    </a:cubicBezTo>
                    <a:cubicBezTo>
                      <a:pt x="23" y="76"/>
                      <a:pt x="20" y="72"/>
                      <a:pt x="18" y="68"/>
                    </a:cubicBezTo>
                    <a:cubicBezTo>
                      <a:pt x="13" y="59"/>
                      <a:pt x="8" y="50"/>
                      <a:pt x="8" y="42"/>
                    </a:cubicBezTo>
                    <a:cubicBezTo>
                      <a:pt x="8" y="23"/>
                      <a:pt x="23" y="8"/>
                      <a:pt x="42" y="8"/>
                    </a:cubicBezTo>
                    <a:cubicBezTo>
                      <a:pt x="61" y="8"/>
                      <a:pt x="77" y="23"/>
                      <a:pt x="77" y="42"/>
                    </a:cubicBezTo>
                    <a:cubicBezTo>
                      <a:pt x="77" y="50"/>
                      <a:pt x="72" y="59"/>
                      <a:pt x="67" y="68"/>
                    </a:cubicBezTo>
                    <a:cubicBezTo>
                      <a:pt x="64" y="72"/>
                      <a:pt x="62" y="76"/>
                      <a:pt x="60" y="80"/>
                    </a:cubicBezTo>
                    <a:close/>
                    <a:moveTo>
                      <a:pt x="60" y="80"/>
                    </a:moveTo>
                    <a:cubicBezTo>
                      <a:pt x="60" y="80"/>
                      <a:pt x="60" y="80"/>
                      <a:pt x="60" y="8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41" name="Freeform: Shape 142"/>
              <p:cNvSpPr/>
              <p:nvPr/>
            </p:nvSpPr>
            <p:spPr bwMode="auto">
              <a:xfrm>
                <a:off x="4130675" y="1965326"/>
                <a:ext cx="73025" cy="73025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23"/>
                  </a:cxn>
                  <a:cxn ang="0">
                    <a:pos x="2" y="25"/>
                  </a:cxn>
                  <a:cxn ang="0">
                    <a:pos x="4" y="23"/>
                  </a:cxn>
                  <a:cxn ang="0">
                    <a:pos x="23" y="4"/>
                  </a:cxn>
                  <a:cxn ang="0">
                    <a:pos x="25" y="2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0"/>
                  </a:cxn>
                </a:cxnLst>
                <a:rect l="0" t="0" r="r" b="b"/>
                <a:pathLst>
                  <a:path w="25" h="25">
                    <a:moveTo>
                      <a:pt x="23" y="0"/>
                    </a:moveTo>
                    <a:cubicBezTo>
                      <a:pt x="11" y="0"/>
                      <a:pt x="0" y="10"/>
                      <a:pt x="0" y="23"/>
                    </a:cubicBezTo>
                    <a:cubicBezTo>
                      <a:pt x="0" y="24"/>
                      <a:pt x="1" y="25"/>
                      <a:pt x="2" y="25"/>
                    </a:cubicBezTo>
                    <a:cubicBezTo>
                      <a:pt x="3" y="25"/>
                      <a:pt x="4" y="24"/>
                      <a:pt x="4" y="23"/>
                    </a:cubicBezTo>
                    <a:cubicBezTo>
                      <a:pt x="4" y="12"/>
                      <a:pt x="13" y="4"/>
                      <a:pt x="23" y="4"/>
                    </a:cubicBezTo>
                    <a:cubicBezTo>
                      <a:pt x="24" y="4"/>
                      <a:pt x="25" y="3"/>
                      <a:pt x="25" y="2"/>
                    </a:cubicBezTo>
                    <a:cubicBezTo>
                      <a:pt x="25" y="1"/>
                      <a:pt x="24" y="0"/>
                      <a:pt x="23" y="0"/>
                    </a:cubicBezTo>
                    <a:close/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19" name="Freeform: Shape 143"/>
            <p:cNvSpPr/>
            <p:nvPr/>
          </p:nvSpPr>
          <p:spPr bwMode="auto">
            <a:xfrm>
              <a:off x="4930893" y="1879716"/>
              <a:ext cx="195850" cy="167482"/>
            </a:xfrm>
            <a:custGeom>
              <a:avLst/>
              <a:gdLst/>
              <a:ahLst/>
              <a:cxnLst>
                <a:cxn ang="0">
                  <a:pos x="120" y="17"/>
                </a:cxn>
                <a:cxn ang="0">
                  <a:pos x="101" y="2"/>
                </a:cxn>
                <a:cxn ang="0">
                  <a:pos x="97" y="0"/>
                </a:cxn>
                <a:cxn ang="0">
                  <a:pos x="27" y="0"/>
                </a:cxn>
                <a:cxn ang="0">
                  <a:pos x="23" y="2"/>
                </a:cxn>
                <a:cxn ang="0">
                  <a:pos x="4" y="17"/>
                </a:cxn>
                <a:cxn ang="0">
                  <a:pos x="1" y="26"/>
                </a:cxn>
                <a:cxn ang="0">
                  <a:pos x="9" y="49"/>
                </a:cxn>
                <a:cxn ang="0">
                  <a:pos x="13" y="53"/>
                </a:cxn>
                <a:cxn ang="0">
                  <a:pos x="16" y="54"/>
                </a:cxn>
                <a:cxn ang="0">
                  <a:pos x="20" y="53"/>
                </a:cxn>
                <a:cxn ang="0">
                  <a:pos x="20" y="100"/>
                </a:cxn>
                <a:cxn ang="0">
                  <a:pos x="27" y="107"/>
                </a:cxn>
                <a:cxn ang="0">
                  <a:pos x="97" y="107"/>
                </a:cxn>
                <a:cxn ang="0">
                  <a:pos x="104" y="100"/>
                </a:cxn>
                <a:cxn ang="0">
                  <a:pos x="104" y="53"/>
                </a:cxn>
                <a:cxn ang="0">
                  <a:pos x="108" y="54"/>
                </a:cxn>
                <a:cxn ang="0">
                  <a:pos x="111" y="53"/>
                </a:cxn>
                <a:cxn ang="0">
                  <a:pos x="115" y="49"/>
                </a:cxn>
                <a:cxn ang="0">
                  <a:pos x="123" y="26"/>
                </a:cxn>
                <a:cxn ang="0">
                  <a:pos x="120" y="17"/>
                </a:cxn>
                <a:cxn ang="0">
                  <a:pos x="76" y="8"/>
                </a:cxn>
                <a:cxn ang="0">
                  <a:pos x="62" y="15"/>
                </a:cxn>
                <a:cxn ang="0">
                  <a:pos x="48" y="8"/>
                </a:cxn>
                <a:cxn ang="0">
                  <a:pos x="76" y="8"/>
                </a:cxn>
                <a:cxn ang="0">
                  <a:pos x="108" y="46"/>
                </a:cxn>
                <a:cxn ang="0">
                  <a:pos x="97" y="38"/>
                </a:cxn>
                <a:cxn ang="0">
                  <a:pos x="97" y="100"/>
                </a:cxn>
                <a:cxn ang="0">
                  <a:pos x="27" y="100"/>
                </a:cxn>
                <a:cxn ang="0">
                  <a:pos x="27" y="38"/>
                </a:cxn>
                <a:cxn ang="0">
                  <a:pos x="16" y="46"/>
                </a:cxn>
                <a:cxn ang="0">
                  <a:pos x="8" y="23"/>
                </a:cxn>
                <a:cxn ang="0">
                  <a:pos x="27" y="8"/>
                </a:cxn>
                <a:cxn ang="0">
                  <a:pos x="44" y="8"/>
                </a:cxn>
                <a:cxn ang="0">
                  <a:pos x="62" y="19"/>
                </a:cxn>
                <a:cxn ang="0">
                  <a:pos x="80" y="8"/>
                </a:cxn>
                <a:cxn ang="0">
                  <a:pos x="97" y="8"/>
                </a:cxn>
                <a:cxn ang="0">
                  <a:pos x="116" y="23"/>
                </a:cxn>
                <a:cxn ang="0">
                  <a:pos x="108" y="46"/>
                </a:cxn>
                <a:cxn ang="0">
                  <a:pos x="108" y="46"/>
                </a:cxn>
                <a:cxn ang="0">
                  <a:pos x="108" y="46"/>
                </a:cxn>
              </a:cxnLst>
              <a:rect l="0" t="0" r="r" b="b"/>
              <a:pathLst>
                <a:path w="124" h="107">
                  <a:moveTo>
                    <a:pt x="120" y="17"/>
                  </a:moveTo>
                  <a:cubicBezTo>
                    <a:pt x="101" y="2"/>
                    <a:pt x="101" y="2"/>
                    <a:pt x="101" y="2"/>
                  </a:cubicBezTo>
                  <a:cubicBezTo>
                    <a:pt x="100" y="1"/>
                    <a:pt x="98" y="0"/>
                    <a:pt x="9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4" y="1"/>
                    <a:pt x="23" y="2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1" y="19"/>
                    <a:pt x="0" y="22"/>
                    <a:pt x="1" y="26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11" y="53"/>
                    <a:pt x="13" y="53"/>
                  </a:cubicBezTo>
                  <a:cubicBezTo>
                    <a:pt x="14" y="54"/>
                    <a:pt x="15" y="54"/>
                    <a:pt x="16" y="54"/>
                  </a:cubicBezTo>
                  <a:cubicBezTo>
                    <a:pt x="17" y="54"/>
                    <a:pt x="19" y="53"/>
                    <a:pt x="20" y="53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0" y="104"/>
                    <a:pt x="23" y="107"/>
                    <a:pt x="27" y="107"/>
                  </a:cubicBezTo>
                  <a:cubicBezTo>
                    <a:pt x="97" y="107"/>
                    <a:pt x="97" y="107"/>
                    <a:pt x="97" y="107"/>
                  </a:cubicBezTo>
                  <a:cubicBezTo>
                    <a:pt x="101" y="107"/>
                    <a:pt x="104" y="104"/>
                    <a:pt x="104" y="100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53"/>
                    <a:pt x="107" y="54"/>
                    <a:pt x="108" y="54"/>
                  </a:cubicBezTo>
                  <a:cubicBezTo>
                    <a:pt x="109" y="54"/>
                    <a:pt x="110" y="54"/>
                    <a:pt x="111" y="53"/>
                  </a:cubicBezTo>
                  <a:cubicBezTo>
                    <a:pt x="113" y="53"/>
                    <a:pt x="115" y="51"/>
                    <a:pt x="115" y="49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4" y="22"/>
                    <a:pt x="123" y="19"/>
                    <a:pt x="120" y="17"/>
                  </a:cubicBezTo>
                  <a:close/>
                  <a:moveTo>
                    <a:pt x="76" y="8"/>
                  </a:moveTo>
                  <a:cubicBezTo>
                    <a:pt x="74" y="12"/>
                    <a:pt x="69" y="15"/>
                    <a:pt x="62" y="15"/>
                  </a:cubicBezTo>
                  <a:cubicBezTo>
                    <a:pt x="55" y="15"/>
                    <a:pt x="50" y="12"/>
                    <a:pt x="48" y="8"/>
                  </a:cubicBezTo>
                  <a:lnTo>
                    <a:pt x="76" y="8"/>
                  </a:lnTo>
                  <a:close/>
                  <a:moveTo>
                    <a:pt x="108" y="46"/>
                  </a:moveTo>
                  <a:cubicBezTo>
                    <a:pt x="97" y="38"/>
                    <a:pt x="97" y="38"/>
                    <a:pt x="97" y="38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6" y="14"/>
                    <a:pt x="53" y="19"/>
                    <a:pt x="62" y="19"/>
                  </a:cubicBezTo>
                  <a:cubicBezTo>
                    <a:pt x="71" y="19"/>
                    <a:pt x="78" y="14"/>
                    <a:pt x="80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16" y="23"/>
                    <a:pt x="116" y="23"/>
                    <a:pt x="116" y="23"/>
                  </a:cubicBezTo>
                  <a:lnTo>
                    <a:pt x="108" y="46"/>
                  </a:lnTo>
                  <a:close/>
                  <a:moveTo>
                    <a:pt x="108" y="46"/>
                  </a:moveTo>
                  <a:cubicBezTo>
                    <a:pt x="108" y="46"/>
                    <a:pt x="108" y="46"/>
                    <a:pt x="108" y="46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20" name="Group 144"/>
            <p:cNvGrpSpPr/>
            <p:nvPr/>
          </p:nvGrpSpPr>
          <p:grpSpPr>
            <a:xfrm>
              <a:off x="5519178" y="1868867"/>
              <a:ext cx="218288" cy="219140"/>
              <a:chOff x="5530850" y="1882776"/>
              <a:chExt cx="406400" cy="407988"/>
            </a:xfrm>
            <a:solidFill>
              <a:schemeClr val="bg1"/>
            </a:solidFill>
          </p:grpSpPr>
          <p:sp>
            <p:nvSpPr>
              <p:cNvPr id="31" name="Freeform: Shape 145"/>
              <p:cNvSpPr/>
              <p:nvPr/>
            </p:nvSpPr>
            <p:spPr bwMode="auto">
              <a:xfrm>
                <a:off x="5530850" y="1882776"/>
                <a:ext cx="406400" cy="407988"/>
              </a:xfrm>
              <a:custGeom>
                <a:avLst/>
                <a:gdLst/>
                <a:ahLst/>
                <a:cxnLst>
                  <a:cxn ang="0">
                    <a:pos x="93" y="12"/>
                  </a:cxn>
                  <a:cxn ang="0">
                    <a:pos x="13" y="46"/>
                  </a:cxn>
                  <a:cxn ang="0">
                    <a:pos x="47" y="126"/>
                  </a:cxn>
                  <a:cxn ang="0">
                    <a:pos x="127" y="92"/>
                  </a:cxn>
                  <a:cxn ang="0">
                    <a:pos x="93" y="12"/>
                  </a:cxn>
                  <a:cxn ang="0">
                    <a:pos x="50" y="119"/>
                  </a:cxn>
                  <a:cxn ang="0">
                    <a:pos x="20" y="49"/>
                  </a:cxn>
                  <a:cxn ang="0">
                    <a:pos x="90" y="19"/>
                  </a:cxn>
                  <a:cxn ang="0">
                    <a:pos x="120" y="89"/>
                  </a:cxn>
                  <a:cxn ang="0">
                    <a:pos x="50" y="119"/>
                  </a:cxn>
                  <a:cxn ang="0">
                    <a:pos x="50" y="119"/>
                  </a:cxn>
                  <a:cxn ang="0">
                    <a:pos x="50" y="119"/>
                  </a:cxn>
                </a:cxnLst>
                <a:rect l="0" t="0" r="r" b="b"/>
                <a:pathLst>
                  <a:path w="139" h="139">
                    <a:moveTo>
                      <a:pt x="93" y="12"/>
                    </a:moveTo>
                    <a:cubicBezTo>
                      <a:pt x="61" y="0"/>
                      <a:pt x="25" y="15"/>
                      <a:pt x="13" y="46"/>
                    </a:cubicBezTo>
                    <a:cubicBezTo>
                      <a:pt x="0" y="78"/>
                      <a:pt x="16" y="114"/>
                      <a:pt x="47" y="126"/>
                    </a:cubicBezTo>
                    <a:cubicBezTo>
                      <a:pt x="78" y="139"/>
                      <a:pt x="114" y="124"/>
                      <a:pt x="127" y="92"/>
                    </a:cubicBezTo>
                    <a:cubicBezTo>
                      <a:pt x="139" y="61"/>
                      <a:pt x="124" y="25"/>
                      <a:pt x="93" y="12"/>
                    </a:cubicBezTo>
                    <a:close/>
                    <a:moveTo>
                      <a:pt x="50" y="119"/>
                    </a:moveTo>
                    <a:cubicBezTo>
                      <a:pt x="22" y="108"/>
                      <a:pt x="9" y="77"/>
                      <a:pt x="20" y="49"/>
                    </a:cubicBezTo>
                    <a:cubicBezTo>
                      <a:pt x="31" y="22"/>
                      <a:pt x="62" y="8"/>
                      <a:pt x="90" y="19"/>
                    </a:cubicBezTo>
                    <a:cubicBezTo>
                      <a:pt x="117" y="30"/>
                      <a:pt x="131" y="62"/>
                      <a:pt x="120" y="89"/>
                    </a:cubicBezTo>
                    <a:cubicBezTo>
                      <a:pt x="109" y="117"/>
                      <a:pt x="77" y="130"/>
                      <a:pt x="50" y="119"/>
                    </a:cubicBezTo>
                    <a:close/>
                    <a:moveTo>
                      <a:pt x="50" y="119"/>
                    </a:moveTo>
                    <a:cubicBezTo>
                      <a:pt x="50" y="119"/>
                      <a:pt x="50" y="119"/>
                      <a:pt x="50" y="119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2" name="Freeform: Shape 146"/>
              <p:cNvSpPr/>
              <p:nvPr/>
            </p:nvSpPr>
            <p:spPr bwMode="auto">
              <a:xfrm>
                <a:off x="5710238" y="2062163"/>
                <a:ext cx="49213" cy="49213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2" y="5"/>
                  </a:cxn>
                  <a:cxn ang="0">
                    <a:pos x="6" y="15"/>
                  </a:cxn>
                  <a:cxn ang="0">
                    <a:pos x="16" y="11"/>
                  </a:cxn>
                  <a:cxn ang="0">
                    <a:pos x="12" y="1"/>
                  </a:cxn>
                  <a:cxn ang="0">
                    <a:pos x="7" y="12"/>
                  </a:cxn>
                  <a:cxn ang="0">
                    <a:pos x="5" y="7"/>
                  </a:cxn>
                  <a:cxn ang="0">
                    <a:pos x="10" y="5"/>
                  </a:cxn>
                  <a:cxn ang="0">
                    <a:pos x="12" y="10"/>
                  </a:cxn>
                  <a:cxn ang="0">
                    <a:pos x="7" y="12"/>
                  </a:cxn>
                  <a:cxn ang="0">
                    <a:pos x="7" y="12"/>
                  </a:cxn>
                  <a:cxn ang="0">
                    <a:pos x="7" y="12"/>
                  </a:cxn>
                </a:cxnLst>
                <a:rect l="0" t="0" r="r" b="b"/>
                <a:pathLst>
                  <a:path w="17" h="17">
                    <a:moveTo>
                      <a:pt x="12" y="1"/>
                    </a:moveTo>
                    <a:cubicBezTo>
                      <a:pt x="8" y="0"/>
                      <a:pt x="3" y="1"/>
                      <a:pt x="2" y="5"/>
                    </a:cubicBezTo>
                    <a:cubicBezTo>
                      <a:pt x="0" y="9"/>
                      <a:pt x="2" y="14"/>
                      <a:pt x="6" y="15"/>
                    </a:cubicBezTo>
                    <a:cubicBezTo>
                      <a:pt x="10" y="17"/>
                      <a:pt x="14" y="15"/>
                      <a:pt x="16" y="11"/>
                    </a:cubicBezTo>
                    <a:cubicBezTo>
                      <a:pt x="17" y="7"/>
                      <a:pt x="16" y="3"/>
                      <a:pt x="12" y="1"/>
                    </a:cubicBezTo>
                    <a:close/>
                    <a:moveTo>
                      <a:pt x="7" y="12"/>
                    </a:moveTo>
                    <a:cubicBezTo>
                      <a:pt x="5" y="11"/>
                      <a:pt x="4" y="9"/>
                      <a:pt x="5" y="7"/>
                    </a:cubicBezTo>
                    <a:cubicBezTo>
                      <a:pt x="6" y="5"/>
                      <a:pt x="8" y="4"/>
                      <a:pt x="10" y="5"/>
                    </a:cubicBezTo>
                    <a:cubicBezTo>
                      <a:pt x="12" y="5"/>
                      <a:pt x="13" y="8"/>
                      <a:pt x="12" y="10"/>
                    </a:cubicBezTo>
                    <a:cubicBezTo>
                      <a:pt x="12" y="12"/>
                      <a:pt x="9" y="13"/>
                      <a:pt x="7" y="12"/>
                    </a:cubicBezTo>
                    <a:close/>
                    <a:moveTo>
                      <a:pt x="7" y="12"/>
                    </a:moveTo>
                    <a:cubicBezTo>
                      <a:pt x="7" y="12"/>
                      <a:pt x="7" y="12"/>
                      <a:pt x="7" y="1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3" name="Freeform: Shape 147"/>
              <p:cNvSpPr/>
              <p:nvPr/>
            </p:nvSpPr>
            <p:spPr bwMode="auto">
              <a:xfrm>
                <a:off x="5659438" y="2008188"/>
                <a:ext cx="152400" cy="152400"/>
              </a:xfrm>
              <a:custGeom>
                <a:avLst/>
                <a:gdLst/>
                <a:ahLst/>
                <a:cxnLst>
                  <a:cxn ang="0">
                    <a:pos x="34" y="5"/>
                  </a:cxn>
                  <a:cxn ang="0">
                    <a:pos x="4" y="18"/>
                  </a:cxn>
                  <a:cxn ang="0">
                    <a:pos x="17" y="48"/>
                  </a:cxn>
                  <a:cxn ang="0">
                    <a:pos x="47" y="35"/>
                  </a:cxn>
                  <a:cxn ang="0">
                    <a:pos x="34" y="5"/>
                  </a:cxn>
                  <a:cxn ang="0">
                    <a:pos x="20" y="41"/>
                  </a:cxn>
                  <a:cxn ang="0">
                    <a:pos x="12" y="21"/>
                  </a:cxn>
                  <a:cxn ang="0">
                    <a:pos x="31" y="12"/>
                  </a:cxn>
                  <a:cxn ang="0">
                    <a:pos x="40" y="32"/>
                  </a:cxn>
                  <a:cxn ang="0">
                    <a:pos x="20" y="41"/>
                  </a:cxn>
                  <a:cxn ang="0">
                    <a:pos x="20" y="41"/>
                  </a:cxn>
                  <a:cxn ang="0">
                    <a:pos x="20" y="41"/>
                  </a:cxn>
                </a:cxnLst>
                <a:rect l="0" t="0" r="r" b="b"/>
                <a:pathLst>
                  <a:path w="52" h="52">
                    <a:moveTo>
                      <a:pt x="34" y="5"/>
                    </a:moveTo>
                    <a:cubicBezTo>
                      <a:pt x="23" y="0"/>
                      <a:pt x="9" y="6"/>
                      <a:pt x="4" y="18"/>
                    </a:cubicBezTo>
                    <a:cubicBezTo>
                      <a:pt x="0" y="30"/>
                      <a:pt x="5" y="43"/>
                      <a:pt x="17" y="48"/>
                    </a:cubicBezTo>
                    <a:cubicBezTo>
                      <a:pt x="29" y="52"/>
                      <a:pt x="42" y="47"/>
                      <a:pt x="47" y="35"/>
                    </a:cubicBezTo>
                    <a:cubicBezTo>
                      <a:pt x="52" y="23"/>
                      <a:pt x="46" y="10"/>
                      <a:pt x="34" y="5"/>
                    </a:cubicBezTo>
                    <a:close/>
                    <a:moveTo>
                      <a:pt x="20" y="41"/>
                    </a:moveTo>
                    <a:cubicBezTo>
                      <a:pt x="12" y="37"/>
                      <a:pt x="8" y="28"/>
                      <a:pt x="12" y="21"/>
                    </a:cubicBezTo>
                    <a:cubicBezTo>
                      <a:pt x="15" y="13"/>
                      <a:pt x="24" y="9"/>
                      <a:pt x="31" y="12"/>
                    </a:cubicBezTo>
                    <a:cubicBezTo>
                      <a:pt x="39" y="15"/>
                      <a:pt x="43" y="24"/>
                      <a:pt x="40" y="32"/>
                    </a:cubicBezTo>
                    <a:cubicBezTo>
                      <a:pt x="37" y="40"/>
                      <a:pt x="28" y="44"/>
                      <a:pt x="20" y="41"/>
                    </a:cubicBezTo>
                    <a:close/>
                    <a:moveTo>
                      <a:pt x="20" y="41"/>
                    </a:moveTo>
                    <a:cubicBezTo>
                      <a:pt x="20" y="41"/>
                      <a:pt x="20" y="41"/>
                      <a:pt x="20" y="41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4" name="Freeform: Shape 148"/>
              <p:cNvSpPr/>
              <p:nvPr/>
            </p:nvSpPr>
            <p:spPr bwMode="auto">
              <a:xfrm>
                <a:off x="5762625" y="2111376"/>
                <a:ext cx="58738" cy="58738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8" y="0"/>
                  </a:cxn>
                  <a:cxn ang="0">
                    <a:pos x="16" y="1"/>
                  </a:cxn>
                  <a:cxn ang="0">
                    <a:pos x="1" y="16"/>
                  </a:cxn>
                  <a:cxn ang="0">
                    <a:pos x="0" y="18"/>
                  </a:cxn>
                  <a:cxn ang="0">
                    <a:pos x="3" y="19"/>
                  </a:cxn>
                  <a:cxn ang="0">
                    <a:pos x="3" y="19"/>
                  </a:cxn>
                  <a:cxn ang="0">
                    <a:pos x="19" y="3"/>
                  </a:cxn>
                  <a:cxn ang="0">
                    <a:pos x="19" y="3"/>
                  </a:cxn>
                  <a:cxn ang="0">
                    <a:pos x="19" y="3"/>
                  </a:cxn>
                </a:cxnLst>
                <a:rect l="0" t="0" r="r" b="b"/>
                <a:pathLst>
                  <a:path w="20" h="20">
                    <a:moveTo>
                      <a:pt x="19" y="3"/>
                    </a:moveTo>
                    <a:cubicBezTo>
                      <a:pt x="20" y="2"/>
                      <a:pt x="19" y="1"/>
                      <a:pt x="18" y="0"/>
                    </a:cubicBezTo>
                    <a:cubicBezTo>
                      <a:pt x="17" y="0"/>
                      <a:pt x="16" y="0"/>
                      <a:pt x="16" y="1"/>
                    </a:cubicBezTo>
                    <a:cubicBezTo>
                      <a:pt x="13" y="8"/>
                      <a:pt x="8" y="13"/>
                      <a:pt x="1" y="16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1" y="19"/>
                      <a:pt x="2" y="20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10" y="16"/>
                      <a:pt x="16" y="10"/>
                      <a:pt x="19" y="3"/>
                    </a:cubicBezTo>
                    <a:close/>
                    <a:moveTo>
                      <a:pt x="19" y="3"/>
                    </a:moveTo>
                    <a:cubicBezTo>
                      <a:pt x="19" y="3"/>
                      <a:pt x="19" y="3"/>
                      <a:pt x="19" y="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5" name="Freeform: Shape 149"/>
              <p:cNvSpPr/>
              <p:nvPr/>
            </p:nvSpPr>
            <p:spPr bwMode="auto">
              <a:xfrm>
                <a:off x="5780088" y="2125663"/>
                <a:ext cx="82550" cy="85725"/>
              </a:xfrm>
              <a:custGeom>
                <a:avLst/>
                <a:gdLst/>
                <a:ahLst/>
                <a:cxnLst>
                  <a:cxn ang="0">
                    <a:pos x="26" y="1"/>
                  </a:cxn>
                  <a:cxn ang="0">
                    <a:pos x="24" y="2"/>
                  </a:cxn>
                  <a:cxn ang="0">
                    <a:pos x="1" y="25"/>
                  </a:cxn>
                  <a:cxn ang="0">
                    <a:pos x="0" y="28"/>
                  </a:cxn>
                  <a:cxn ang="0">
                    <a:pos x="3" y="29"/>
                  </a:cxn>
                  <a:cxn ang="0">
                    <a:pos x="3" y="28"/>
                  </a:cxn>
                  <a:cxn ang="0">
                    <a:pos x="28" y="3"/>
                  </a:cxn>
                  <a:cxn ang="0">
                    <a:pos x="26" y="1"/>
                  </a:cxn>
                  <a:cxn ang="0">
                    <a:pos x="26" y="1"/>
                  </a:cxn>
                  <a:cxn ang="0">
                    <a:pos x="26" y="1"/>
                  </a:cxn>
                </a:cxnLst>
                <a:rect l="0" t="0" r="r" b="b"/>
                <a:pathLst>
                  <a:path w="28" h="29">
                    <a:moveTo>
                      <a:pt x="26" y="1"/>
                    </a:moveTo>
                    <a:cubicBezTo>
                      <a:pt x="25" y="0"/>
                      <a:pt x="24" y="1"/>
                      <a:pt x="24" y="2"/>
                    </a:cubicBezTo>
                    <a:cubicBezTo>
                      <a:pt x="20" y="13"/>
                      <a:pt x="11" y="21"/>
                      <a:pt x="1" y="25"/>
                    </a:cubicBezTo>
                    <a:cubicBezTo>
                      <a:pt x="0" y="25"/>
                      <a:pt x="0" y="27"/>
                      <a:pt x="0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3" y="29"/>
                      <a:pt x="3" y="29"/>
                      <a:pt x="3" y="28"/>
                    </a:cubicBezTo>
                    <a:cubicBezTo>
                      <a:pt x="14" y="24"/>
                      <a:pt x="23" y="15"/>
                      <a:pt x="28" y="3"/>
                    </a:cubicBezTo>
                    <a:cubicBezTo>
                      <a:pt x="28" y="2"/>
                      <a:pt x="27" y="1"/>
                      <a:pt x="26" y="1"/>
                    </a:cubicBezTo>
                    <a:close/>
                    <a:moveTo>
                      <a:pt x="26" y="1"/>
                    </a:moveTo>
                    <a:cubicBezTo>
                      <a:pt x="26" y="1"/>
                      <a:pt x="26" y="1"/>
                      <a:pt x="26" y="1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6" name="Freeform: Shape 150"/>
              <p:cNvSpPr/>
              <p:nvPr/>
            </p:nvSpPr>
            <p:spPr bwMode="auto">
              <a:xfrm>
                <a:off x="5770563" y="2120901"/>
                <a:ext cx="71438" cy="69850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0" y="1"/>
                  </a:cxn>
                  <a:cxn ang="0">
                    <a:pos x="1" y="20"/>
                  </a:cxn>
                  <a:cxn ang="0">
                    <a:pos x="1" y="20"/>
                  </a:cxn>
                  <a:cxn ang="0">
                    <a:pos x="0" y="23"/>
                  </a:cxn>
                  <a:cxn ang="0">
                    <a:pos x="3" y="24"/>
                  </a:cxn>
                  <a:cxn ang="0">
                    <a:pos x="3" y="23"/>
                  </a:cxn>
                  <a:cxn ang="0">
                    <a:pos x="23" y="3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24" h="24">
                    <a:moveTo>
                      <a:pt x="22" y="0"/>
                    </a:moveTo>
                    <a:cubicBezTo>
                      <a:pt x="21" y="0"/>
                      <a:pt x="20" y="0"/>
                      <a:pt x="20" y="1"/>
                    </a:cubicBezTo>
                    <a:cubicBezTo>
                      <a:pt x="16" y="10"/>
                      <a:pt x="10" y="17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1" y="24"/>
                      <a:pt x="2" y="24"/>
                      <a:pt x="3" y="24"/>
                    </a:cubicBezTo>
                    <a:cubicBezTo>
                      <a:pt x="3" y="24"/>
                      <a:pt x="3" y="23"/>
                      <a:pt x="3" y="23"/>
                    </a:cubicBezTo>
                    <a:cubicBezTo>
                      <a:pt x="12" y="20"/>
                      <a:pt x="19" y="12"/>
                      <a:pt x="23" y="3"/>
                    </a:cubicBezTo>
                    <a:cubicBezTo>
                      <a:pt x="24" y="2"/>
                      <a:pt x="23" y="0"/>
                      <a:pt x="22" y="0"/>
                    </a:cubicBezTo>
                    <a:close/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7" name="Freeform: Shape 151"/>
              <p:cNvSpPr/>
              <p:nvPr/>
            </p:nvSpPr>
            <p:spPr bwMode="auto">
              <a:xfrm>
                <a:off x="5651500" y="2003426"/>
                <a:ext cx="58738" cy="58738"/>
              </a:xfrm>
              <a:custGeom>
                <a:avLst/>
                <a:gdLst/>
                <a:ahLst/>
                <a:cxnLst>
                  <a:cxn ang="0">
                    <a:pos x="19" y="1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0" y="17"/>
                  </a:cxn>
                  <a:cxn ang="0">
                    <a:pos x="1" y="19"/>
                  </a:cxn>
                  <a:cxn ang="0">
                    <a:pos x="4" y="18"/>
                  </a:cxn>
                  <a:cxn ang="0">
                    <a:pos x="18" y="4"/>
                  </a:cxn>
                  <a:cxn ang="0">
                    <a:pos x="19" y="1"/>
                  </a:cxn>
                  <a:cxn ang="0">
                    <a:pos x="19" y="1"/>
                  </a:cxn>
                  <a:cxn ang="0">
                    <a:pos x="19" y="1"/>
                  </a:cxn>
                </a:cxnLst>
                <a:rect l="0" t="0" r="r" b="b"/>
                <a:pathLst>
                  <a:path w="20" h="20">
                    <a:moveTo>
                      <a:pt x="19" y="1"/>
                    </a:moveTo>
                    <a:cubicBezTo>
                      <a:pt x="19" y="0"/>
                      <a:pt x="18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9" y="3"/>
                      <a:pt x="3" y="9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20"/>
                      <a:pt x="3" y="19"/>
                      <a:pt x="4" y="18"/>
                    </a:cubicBezTo>
                    <a:cubicBezTo>
                      <a:pt x="7" y="11"/>
                      <a:pt x="12" y="6"/>
                      <a:pt x="18" y="4"/>
                    </a:cubicBezTo>
                    <a:cubicBezTo>
                      <a:pt x="19" y="3"/>
                      <a:pt x="20" y="2"/>
                      <a:pt x="19" y="1"/>
                    </a:cubicBezTo>
                    <a:close/>
                    <a:moveTo>
                      <a:pt x="19" y="1"/>
                    </a:moveTo>
                    <a:cubicBezTo>
                      <a:pt x="19" y="1"/>
                      <a:pt x="19" y="1"/>
                      <a:pt x="19" y="1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8" name="Freeform: Shape 152"/>
              <p:cNvSpPr/>
              <p:nvPr/>
            </p:nvSpPr>
            <p:spPr bwMode="auto">
              <a:xfrm>
                <a:off x="5610225" y="1962151"/>
                <a:ext cx="82550" cy="82550"/>
              </a:xfrm>
              <a:custGeom>
                <a:avLst/>
                <a:gdLst/>
                <a:ahLst/>
                <a:cxnLst>
                  <a:cxn ang="0">
                    <a:pos x="27" y="1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0" y="25"/>
                  </a:cxn>
                  <a:cxn ang="0">
                    <a:pos x="1" y="28"/>
                  </a:cxn>
                  <a:cxn ang="0">
                    <a:pos x="4" y="27"/>
                  </a:cxn>
                  <a:cxn ang="0">
                    <a:pos x="26" y="3"/>
                  </a:cxn>
                  <a:cxn ang="0">
                    <a:pos x="27" y="1"/>
                  </a:cxn>
                  <a:cxn ang="0">
                    <a:pos x="27" y="1"/>
                  </a:cxn>
                  <a:cxn ang="0">
                    <a:pos x="27" y="1"/>
                  </a:cxn>
                </a:cxnLst>
                <a:rect l="0" t="0" r="r" b="b"/>
                <a:pathLst>
                  <a:path w="28" h="28">
                    <a:moveTo>
                      <a:pt x="27" y="1"/>
                    </a:moveTo>
                    <a:cubicBezTo>
                      <a:pt x="27" y="0"/>
                      <a:pt x="2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4" y="5"/>
                      <a:pt x="5" y="13"/>
                      <a:pt x="0" y="25"/>
                    </a:cubicBezTo>
                    <a:cubicBezTo>
                      <a:pt x="0" y="26"/>
                      <a:pt x="0" y="27"/>
                      <a:pt x="1" y="28"/>
                    </a:cubicBezTo>
                    <a:cubicBezTo>
                      <a:pt x="2" y="28"/>
                      <a:pt x="3" y="28"/>
                      <a:pt x="4" y="27"/>
                    </a:cubicBezTo>
                    <a:cubicBezTo>
                      <a:pt x="8" y="16"/>
                      <a:pt x="16" y="8"/>
                      <a:pt x="26" y="3"/>
                    </a:cubicBezTo>
                    <a:cubicBezTo>
                      <a:pt x="27" y="3"/>
                      <a:pt x="28" y="2"/>
                      <a:pt x="27" y="1"/>
                    </a:cubicBezTo>
                    <a:close/>
                    <a:moveTo>
                      <a:pt x="27" y="1"/>
                    </a:moveTo>
                    <a:cubicBezTo>
                      <a:pt x="27" y="1"/>
                      <a:pt x="27" y="1"/>
                      <a:pt x="27" y="1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9" name="Freeform: Shape 153"/>
              <p:cNvSpPr/>
              <p:nvPr/>
            </p:nvSpPr>
            <p:spPr bwMode="auto">
              <a:xfrm>
                <a:off x="5630863" y="1982788"/>
                <a:ext cx="69850" cy="69850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23" y="1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1" y="24"/>
                  </a:cxn>
                  <a:cxn ang="0">
                    <a:pos x="4" y="22"/>
                  </a:cxn>
                  <a:cxn ang="0">
                    <a:pos x="22" y="4"/>
                  </a:cxn>
                  <a:cxn ang="0">
                    <a:pos x="22" y="4"/>
                  </a:cxn>
                  <a:cxn ang="0">
                    <a:pos x="22" y="4"/>
                  </a:cxn>
                </a:cxnLst>
                <a:rect l="0" t="0" r="r" b="b"/>
                <a:pathLst>
                  <a:path w="24" h="24">
                    <a:moveTo>
                      <a:pt x="22" y="4"/>
                    </a:moveTo>
                    <a:cubicBezTo>
                      <a:pt x="23" y="3"/>
                      <a:pt x="24" y="2"/>
                      <a:pt x="23" y="1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2" y="4"/>
                      <a:pt x="4" y="11"/>
                      <a:pt x="0" y="21"/>
                    </a:cubicBezTo>
                    <a:cubicBezTo>
                      <a:pt x="0" y="22"/>
                      <a:pt x="0" y="23"/>
                      <a:pt x="1" y="24"/>
                    </a:cubicBezTo>
                    <a:cubicBezTo>
                      <a:pt x="2" y="24"/>
                      <a:pt x="3" y="23"/>
                      <a:pt x="4" y="22"/>
                    </a:cubicBezTo>
                    <a:cubicBezTo>
                      <a:pt x="7" y="14"/>
                      <a:pt x="14" y="7"/>
                      <a:pt x="22" y="4"/>
                    </a:cubicBezTo>
                    <a:close/>
                    <a:moveTo>
                      <a:pt x="22" y="4"/>
                    </a:moveTo>
                    <a:cubicBezTo>
                      <a:pt x="22" y="4"/>
                      <a:pt x="22" y="4"/>
                      <a:pt x="22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21" name="Freeform: Shape 154"/>
            <p:cNvSpPr/>
            <p:nvPr/>
          </p:nvSpPr>
          <p:spPr bwMode="auto">
            <a:xfrm>
              <a:off x="5682819" y="2190254"/>
              <a:ext cx="195850" cy="191907"/>
            </a:xfrm>
            <a:custGeom>
              <a:avLst/>
              <a:gdLst/>
              <a:ahLst/>
              <a:cxnLst>
                <a:cxn ang="0">
                  <a:pos x="77" y="14"/>
                </a:cxn>
                <a:cxn ang="0">
                  <a:pos x="51" y="34"/>
                </a:cxn>
                <a:cxn ang="0">
                  <a:pos x="0" y="54"/>
                </a:cxn>
                <a:cxn ang="0">
                  <a:pos x="23" y="80"/>
                </a:cxn>
                <a:cxn ang="0">
                  <a:pos x="31" y="123"/>
                </a:cxn>
                <a:cxn ang="0">
                  <a:pos x="54" y="115"/>
                </a:cxn>
                <a:cxn ang="0">
                  <a:pos x="50" y="103"/>
                </a:cxn>
                <a:cxn ang="0">
                  <a:pos x="50" y="76"/>
                </a:cxn>
                <a:cxn ang="0">
                  <a:pos x="51" y="74"/>
                </a:cxn>
                <a:cxn ang="0">
                  <a:pos x="52" y="73"/>
                </a:cxn>
                <a:cxn ang="0">
                  <a:pos x="53" y="73"/>
                </a:cxn>
                <a:cxn ang="0">
                  <a:pos x="77" y="94"/>
                </a:cxn>
                <a:cxn ang="0">
                  <a:pos x="123" y="54"/>
                </a:cxn>
                <a:cxn ang="0">
                  <a:pos x="77" y="54"/>
                </a:cxn>
                <a:cxn ang="0">
                  <a:pos x="88" y="42"/>
                </a:cxn>
                <a:cxn ang="0">
                  <a:pos x="88" y="65"/>
                </a:cxn>
                <a:cxn ang="0">
                  <a:pos x="77" y="54"/>
                </a:cxn>
                <a:cxn ang="0">
                  <a:pos x="15" y="42"/>
                </a:cxn>
                <a:cxn ang="0">
                  <a:pos x="38" y="54"/>
                </a:cxn>
                <a:cxn ang="0">
                  <a:pos x="15" y="65"/>
                </a:cxn>
                <a:cxn ang="0">
                  <a:pos x="46" y="115"/>
                </a:cxn>
                <a:cxn ang="0">
                  <a:pos x="31" y="80"/>
                </a:cxn>
                <a:cxn ang="0">
                  <a:pos x="31" y="73"/>
                </a:cxn>
                <a:cxn ang="0">
                  <a:pos x="43" y="73"/>
                </a:cxn>
                <a:cxn ang="0">
                  <a:pos x="42" y="103"/>
                </a:cxn>
                <a:cxn ang="0">
                  <a:pos x="46" y="112"/>
                </a:cxn>
                <a:cxn ang="0">
                  <a:pos x="51" y="65"/>
                </a:cxn>
                <a:cxn ang="0">
                  <a:pos x="50" y="65"/>
                </a:cxn>
                <a:cxn ang="0">
                  <a:pos x="50" y="42"/>
                </a:cxn>
                <a:cxn ang="0">
                  <a:pos x="71" y="34"/>
                </a:cxn>
                <a:cxn ang="0">
                  <a:pos x="71" y="73"/>
                </a:cxn>
                <a:cxn ang="0">
                  <a:pos x="96" y="100"/>
                </a:cxn>
                <a:cxn ang="0">
                  <a:pos x="88" y="73"/>
                </a:cxn>
                <a:cxn ang="0">
                  <a:pos x="88" y="34"/>
                </a:cxn>
                <a:cxn ang="0">
                  <a:pos x="96" y="8"/>
                </a:cxn>
                <a:cxn ang="0">
                  <a:pos x="96" y="100"/>
                </a:cxn>
                <a:cxn ang="0">
                  <a:pos x="96" y="100"/>
                </a:cxn>
              </a:cxnLst>
              <a:rect l="0" t="0" r="r" b="b"/>
              <a:pathLst>
                <a:path w="123" h="123">
                  <a:moveTo>
                    <a:pt x="96" y="0"/>
                  </a:moveTo>
                  <a:cubicBezTo>
                    <a:pt x="88" y="0"/>
                    <a:pt x="82" y="5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1" y="26"/>
                    <a:pt x="61" y="34"/>
                    <a:pt x="51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7" y="34"/>
                    <a:pt x="0" y="43"/>
                    <a:pt x="0" y="54"/>
                  </a:cubicBezTo>
                  <a:cubicBezTo>
                    <a:pt x="0" y="64"/>
                    <a:pt x="7" y="73"/>
                    <a:pt x="15" y="73"/>
                  </a:cubicBezTo>
                  <a:cubicBezTo>
                    <a:pt x="20" y="73"/>
                    <a:pt x="23" y="76"/>
                    <a:pt x="23" y="80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9"/>
                    <a:pt x="26" y="123"/>
                    <a:pt x="31" y="123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50" y="123"/>
                    <a:pt x="54" y="119"/>
                    <a:pt x="54" y="115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07"/>
                    <a:pt x="50" y="106"/>
                    <a:pt x="50" y="103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0" y="76"/>
                    <a:pt x="50" y="75"/>
                    <a:pt x="50" y="75"/>
                  </a:cubicBezTo>
                  <a:cubicBezTo>
                    <a:pt x="50" y="75"/>
                    <a:pt x="51" y="75"/>
                    <a:pt x="51" y="74"/>
                  </a:cubicBezTo>
                  <a:cubicBezTo>
                    <a:pt x="51" y="74"/>
                    <a:pt x="51" y="74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3" y="73"/>
                    <a:pt x="53" y="73"/>
                  </a:cubicBezTo>
                  <a:cubicBezTo>
                    <a:pt x="63" y="74"/>
                    <a:pt x="71" y="82"/>
                    <a:pt x="77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82" y="102"/>
                    <a:pt x="88" y="107"/>
                    <a:pt x="96" y="107"/>
                  </a:cubicBezTo>
                  <a:cubicBezTo>
                    <a:pt x="114" y="107"/>
                    <a:pt x="123" y="80"/>
                    <a:pt x="123" y="54"/>
                  </a:cubicBezTo>
                  <a:cubicBezTo>
                    <a:pt x="123" y="27"/>
                    <a:pt x="114" y="0"/>
                    <a:pt x="96" y="0"/>
                  </a:cubicBezTo>
                  <a:close/>
                  <a:moveTo>
                    <a:pt x="77" y="54"/>
                  </a:moveTo>
                  <a:cubicBezTo>
                    <a:pt x="77" y="50"/>
                    <a:pt x="77" y="46"/>
                    <a:pt x="77" y="42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92" y="42"/>
                    <a:pt x="96" y="47"/>
                    <a:pt x="96" y="54"/>
                  </a:cubicBezTo>
                  <a:cubicBezTo>
                    <a:pt x="96" y="60"/>
                    <a:pt x="92" y="65"/>
                    <a:pt x="88" y="65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77" y="61"/>
                    <a:pt x="77" y="58"/>
                    <a:pt x="77" y="54"/>
                  </a:cubicBezTo>
                  <a:close/>
                  <a:moveTo>
                    <a:pt x="8" y="54"/>
                  </a:moveTo>
                  <a:cubicBezTo>
                    <a:pt x="8" y="47"/>
                    <a:pt x="11" y="42"/>
                    <a:pt x="15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45"/>
                    <a:pt x="38" y="49"/>
                    <a:pt x="38" y="54"/>
                  </a:cubicBezTo>
                  <a:cubicBezTo>
                    <a:pt x="38" y="58"/>
                    <a:pt x="40" y="62"/>
                    <a:pt x="42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1" y="65"/>
                    <a:pt x="8" y="60"/>
                    <a:pt x="8" y="54"/>
                  </a:cubicBezTo>
                  <a:close/>
                  <a:moveTo>
                    <a:pt x="46" y="115"/>
                  </a:moveTo>
                  <a:cubicBezTo>
                    <a:pt x="31" y="115"/>
                    <a:pt x="31" y="115"/>
                    <a:pt x="31" y="115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1" y="78"/>
                    <a:pt x="30" y="75"/>
                    <a:pt x="29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2" y="74"/>
                    <a:pt x="42" y="75"/>
                    <a:pt x="42" y="77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7"/>
                    <a:pt x="44" y="110"/>
                    <a:pt x="46" y="111"/>
                  </a:cubicBezTo>
                  <a:cubicBezTo>
                    <a:pt x="46" y="111"/>
                    <a:pt x="46" y="111"/>
                    <a:pt x="46" y="112"/>
                  </a:cubicBezTo>
                  <a:lnTo>
                    <a:pt x="46" y="115"/>
                  </a:lnTo>
                  <a:close/>
                  <a:moveTo>
                    <a:pt x="51" y="65"/>
                  </a:moveTo>
                  <a:cubicBezTo>
                    <a:pt x="50" y="65"/>
                    <a:pt x="50" y="65"/>
                    <a:pt x="50" y="65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46" y="65"/>
                    <a:pt x="42" y="60"/>
                    <a:pt x="42" y="54"/>
                  </a:cubicBezTo>
                  <a:cubicBezTo>
                    <a:pt x="42" y="47"/>
                    <a:pt x="46" y="42"/>
                    <a:pt x="50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8" y="42"/>
                    <a:pt x="65" y="39"/>
                    <a:pt x="71" y="34"/>
                  </a:cubicBezTo>
                  <a:cubicBezTo>
                    <a:pt x="70" y="40"/>
                    <a:pt x="69" y="47"/>
                    <a:pt x="69" y="54"/>
                  </a:cubicBezTo>
                  <a:cubicBezTo>
                    <a:pt x="69" y="60"/>
                    <a:pt x="70" y="67"/>
                    <a:pt x="71" y="73"/>
                  </a:cubicBezTo>
                  <a:cubicBezTo>
                    <a:pt x="65" y="68"/>
                    <a:pt x="58" y="65"/>
                    <a:pt x="51" y="65"/>
                  </a:cubicBezTo>
                  <a:close/>
                  <a:moveTo>
                    <a:pt x="96" y="100"/>
                  </a:moveTo>
                  <a:cubicBezTo>
                    <a:pt x="88" y="100"/>
                    <a:pt x="82" y="89"/>
                    <a:pt x="79" y="73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7" y="73"/>
                    <a:pt x="104" y="64"/>
                    <a:pt x="104" y="54"/>
                  </a:cubicBezTo>
                  <a:cubicBezTo>
                    <a:pt x="104" y="43"/>
                    <a:pt x="97" y="34"/>
                    <a:pt x="88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2" y="19"/>
                    <a:pt x="88" y="8"/>
                    <a:pt x="96" y="8"/>
                  </a:cubicBezTo>
                  <a:cubicBezTo>
                    <a:pt x="107" y="8"/>
                    <a:pt x="115" y="28"/>
                    <a:pt x="115" y="54"/>
                  </a:cubicBezTo>
                  <a:cubicBezTo>
                    <a:pt x="115" y="79"/>
                    <a:pt x="107" y="100"/>
                    <a:pt x="96" y="100"/>
                  </a:cubicBezTo>
                  <a:close/>
                  <a:moveTo>
                    <a:pt x="96" y="100"/>
                  </a:moveTo>
                  <a:cubicBezTo>
                    <a:pt x="96" y="100"/>
                    <a:pt x="96" y="100"/>
                    <a:pt x="96" y="10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" name="Freeform: Shape 155"/>
            <p:cNvSpPr/>
            <p:nvPr/>
          </p:nvSpPr>
          <p:spPr bwMode="auto">
            <a:xfrm>
              <a:off x="5532433" y="2542665"/>
              <a:ext cx="192354" cy="132590"/>
            </a:xfrm>
            <a:custGeom>
              <a:avLst/>
              <a:gdLst/>
              <a:ahLst/>
              <a:cxnLst>
                <a:cxn ang="0">
                  <a:pos x="115" y="4"/>
                </a:cxn>
                <a:cxn ang="0">
                  <a:pos x="112" y="4"/>
                </a:cxn>
                <a:cxn ang="0">
                  <a:pos x="107" y="6"/>
                </a:cxn>
                <a:cxn ang="0">
                  <a:pos x="96" y="16"/>
                </a:cxn>
                <a:cxn ang="0">
                  <a:pos x="96" y="12"/>
                </a:cxn>
                <a:cxn ang="0">
                  <a:pos x="85" y="0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0" y="73"/>
                </a:cxn>
                <a:cxn ang="0">
                  <a:pos x="12" y="84"/>
                </a:cxn>
                <a:cxn ang="0">
                  <a:pos x="85" y="84"/>
                </a:cxn>
                <a:cxn ang="0">
                  <a:pos x="96" y="73"/>
                </a:cxn>
                <a:cxn ang="0">
                  <a:pos x="96" y="68"/>
                </a:cxn>
                <a:cxn ang="0">
                  <a:pos x="107" y="78"/>
                </a:cxn>
                <a:cxn ang="0">
                  <a:pos x="112" y="81"/>
                </a:cxn>
                <a:cxn ang="0">
                  <a:pos x="115" y="81"/>
                </a:cxn>
                <a:cxn ang="0">
                  <a:pos x="123" y="73"/>
                </a:cxn>
                <a:cxn ang="0">
                  <a:pos x="123" y="12"/>
                </a:cxn>
                <a:cxn ang="0">
                  <a:pos x="115" y="4"/>
                </a:cxn>
                <a:cxn ang="0">
                  <a:pos x="12" y="77"/>
                </a:cxn>
                <a:cxn ang="0">
                  <a:pos x="8" y="73"/>
                </a:cxn>
                <a:cxn ang="0">
                  <a:pos x="8" y="12"/>
                </a:cxn>
                <a:cxn ang="0">
                  <a:pos x="12" y="8"/>
                </a:cxn>
                <a:cxn ang="0">
                  <a:pos x="85" y="8"/>
                </a:cxn>
                <a:cxn ang="0">
                  <a:pos x="89" y="12"/>
                </a:cxn>
                <a:cxn ang="0">
                  <a:pos x="89" y="73"/>
                </a:cxn>
                <a:cxn ang="0">
                  <a:pos x="85" y="77"/>
                </a:cxn>
                <a:cxn ang="0">
                  <a:pos x="12" y="77"/>
                </a:cxn>
                <a:cxn ang="0">
                  <a:pos x="115" y="73"/>
                </a:cxn>
                <a:cxn ang="0">
                  <a:pos x="112" y="73"/>
                </a:cxn>
                <a:cxn ang="0">
                  <a:pos x="96" y="58"/>
                </a:cxn>
                <a:cxn ang="0">
                  <a:pos x="96" y="58"/>
                </a:cxn>
                <a:cxn ang="0">
                  <a:pos x="92" y="54"/>
                </a:cxn>
                <a:cxn ang="0">
                  <a:pos x="92" y="31"/>
                </a:cxn>
                <a:cxn ang="0">
                  <a:pos x="112" y="12"/>
                </a:cxn>
                <a:cxn ang="0">
                  <a:pos x="115" y="12"/>
                </a:cxn>
                <a:cxn ang="0">
                  <a:pos x="115" y="73"/>
                </a:cxn>
                <a:cxn ang="0">
                  <a:pos x="115" y="73"/>
                </a:cxn>
                <a:cxn ang="0">
                  <a:pos x="115" y="73"/>
                </a:cxn>
              </a:cxnLst>
              <a:rect l="0" t="0" r="r" b="b"/>
              <a:pathLst>
                <a:path w="123" h="84">
                  <a:moveTo>
                    <a:pt x="115" y="4"/>
                  </a:moveTo>
                  <a:cubicBezTo>
                    <a:pt x="112" y="4"/>
                    <a:pt x="112" y="4"/>
                    <a:pt x="112" y="4"/>
                  </a:cubicBezTo>
                  <a:cubicBezTo>
                    <a:pt x="110" y="4"/>
                    <a:pt x="108" y="5"/>
                    <a:pt x="107" y="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5"/>
                    <a:pt x="91" y="0"/>
                    <a:pt x="8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9"/>
                    <a:pt x="6" y="84"/>
                    <a:pt x="12" y="8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91" y="84"/>
                    <a:pt x="96" y="79"/>
                    <a:pt x="96" y="73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8" y="80"/>
                    <a:pt x="110" y="81"/>
                    <a:pt x="112" y="81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20" y="81"/>
                    <a:pt x="123" y="77"/>
                    <a:pt x="123" y="73"/>
                  </a:cubicBezTo>
                  <a:cubicBezTo>
                    <a:pt x="123" y="12"/>
                    <a:pt x="123" y="12"/>
                    <a:pt x="123" y="12"/>
                  </a:cubicBezTo>
                  <a:cubicBezTo>
                    <a:pt x="123" y="7"/>
                    <a:pt x="120" y="4"/>
                    <a:pt x="115" y="4"/>
                  </a:cubicBezTo>
                  <a:close/>
                  <a:moveTo>
                    <a:pt x="12" y="77"/>
                  </a:moveTo>
                  <a:cubicBezTo>
                    <a:pt x="10" y="77"/>
                    <a:pt x="8" y="75"/>
                    <a:pt x="8" y="7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8"/>
                    <a:pt x="12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9" y="9"/>
                    <a:pt x="89" y="12"/>
                  </a:cubicBezTo>
                  <a:cubicBezTo>
                    <a:pt x="89" y="73"/>
                    <a:pt x="89" y="73"/>
                    <a:pt x="89" y="73"/>
                  </a:cubicBezTo>
                  <a:cubicBezTo>
                    <a:pt x="89" y="75"/>
                    <a:pt x="87" y="77"/>
                    <a:pt x="85" y="77"/>
                  </a:cubicBezTo>
                  <a:lnTo>
                    <a:pt x="12" y="77"/>
                  </a:lnTo>
                  <a:close/>
                  <a:moveTo>
                    <a:pt x="115" y="73"/>
                  </a:moveTo>
                  <a:cubicBezTo>
                    <a:pt x="112" y="73"/>
                    <a:pt x="112" y="73"/>
                    <a:pt x="112" y="73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5" y="12"/>
                    <a:pt x="115" y="12"/>
                    <a:pt x="115" y="12"/>
                  </a:cubicBezTo>
                  <a:lnTo>
                    <a:pt x="115" y="73"/>
                  </a:lnTo>
                  <a:close/>
                  <a:moveTo>
                    <a:pt x="115" y="73"/>
                  </a:moveTo>
                  <a:cubicBezTo>
                    <a:pt x="115" y="73"/>
                    <a:pt x="115" y="73"/>
                    <a:pt x="115" y="73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" name="Freeform: Shape 156"/>
            <p:cNvSpPr/>
            <p:nvPr/>
          </p:nvSpPr>
          <p:spPr bwMode="auto">
            <a:xfrm>
              <a:off x="5210679" y="2664786"/>
              <a:ext cx="192354" cy="146547"/>
            </a:xfrm>
            <a:custGeom>
              <a:avLst/>
              <a:gdLst/>
              <a:ahLst/>
              <a:cxnLst>
                <a:cxn ang="0">
                  <a:pos x="101" y="2"/>
                </a:cxn>
                <a:cxn ang="0">
                  <a:pos x="27" y="0"/>
                </a:cxn>
                <a:cxn ang="0">
                  <a:pos x="2" y="22"/>
                </a:cxn>
                <a:cxn ang="0">
                  <a:pos x="2" y="32"/>
                </a:cxn>
                <a:cxn ang="0">
                  <a:pos x="61" y="92"/>
                </a:cxn>
                <a:cxn ang="0">
                  <a:pos x="121" y="32"/>
                </a:cxn>
                <a:cxn ang="0">
                  <a:pos x="120" y="22"/>
                </a:cxn>
                <a:cxn ang="0">
                  <a:pos x="86" y="14"/>
                </a:cxn>
                <a:cxn ang="0">
                  <a:pos x="93" y="8"/>
                </a:cxn>
                <a:cxn ang="0">
                  <a:pos x="76" y="27"/>
                </a:cxn>
                <a:cxn ang="0">
                  <a:pos x="93" y="27"/>
                </a:cxn>
                <a:cxn ang="0">
                  <a:pos x="73" y="25"/>
                </a:cxn>
                <a:cxn ang="0">
                  <a:pos x="75" y="9"/>
                </a:cxn>
                <a:cxn ang="0">
                  <a:pos x="70" y="27"/>
                </a:cxn>
                <a:cxn ang="0">
                  <a:pos x="61" y="20"/>
                </a:cxn>
                <a:cxn ang="0">
                  <a:pos x="70" y="8"/>
                </a:cxn>
                <a:cxn ang="0">
                  <a:pos x="53" y="8"/>
                </a:cxn>
                <a:cxn ang="0">
                  <a:pos x="58" y="17"/>
                </a:cxn>
                <a:cxn ang="0">
                  <a:pos x="40" y="16"/>
                </a:cxn>
                <a:cxn ang="0">
                  <a:pos x="58" y="17"/>
                </a:cxn>
                <a:cxn ang="0">
                  <a:pos x="30" y="27"/>
                </a:cxn>
                <a:cxn ang="0">
                  <a:pos x="47" y="27"/>
                </a:cxn>
                <a:cxn ang="0">
                  <a:pos x="37" y="14"/>
                </a:cxn>
                <a:cxn ang="0">
                  <a:pos x="43" y="8"/>
                </a:cxn>
                <a:cxn ang="0">
                  <a:pos x="34" y="17"/>
                </a:cxn>
                <a:cxn ang="0">
                  <a:pos x="8" y="27"/>
                </a:cxn>
                <a:cxn ang="0">
                  <a:pos x="11" y="31"/>
                </a:cxn>
                <a:cxn ang="0">
                  <a:pos x="49" y="71"/>
                </a:cxn>
                <a:cxn ang="0">
                  <a:pos x="29" y="31"/>
                </a:cxn>
                <a:cxn ang="0">
                  <a:pos x="57" y="78"/>
                </a:cxn>
                <a:cxn ang="0">
                  <a:pos x="52" y="31"/>
                </a:cxn>
                <a:cxn ang="0">
                  <a:pos x="61" y="79"/>
                </a:cxn>
                <a:cxn ang="0">
                  <a:pos x="65" y="78"/>
                </a:cxn>
                <a:cxn ang="0">
                  <a:pos x="94" y="31"/>
                </a:cxn>
                <a:cxn ang="0">
                  <a:pos x="74" y="71"/>
                </a:cxn>
                <a:cxn ang="0">
                  <a:pos x="112" y="31"/>
                </a:cxn>
                <a:cxn ang="0">
                  <a:pos x="99" y="27"/>
                </a:cxn>
                <a:cxn ang="0">
                  <a:pos x="97" y="9"/>
                </a:cxn>
                <a:cxn ang="0">
                  <a:pos x="99" y="27"/>
                </a:cxn>
                <a:cxn ang="0">
                  <a:pos x="99" y="27"/>
                </a:cxn>
              </a:cxnLst>
              <a:rect l="0" t="0" r="r" b="b"/>
              <a:pathLst>
                <a:path w="123" h="92">
                  <a:moveTo>
                    <a:pt x="120" y="22"/>
                  </a:moveTo>
                  <a:cubicBezTo>
                    <a:pt x="101" y="2"/>
                    <a:pt x="101" y="2"/>
                    <a:pt x="101" y="2"/>
                  </a:cubicBezTo>
                  <a:cubicBezTo>
                    <a:pt x="100" y="1"/>
                    <a:pt x="98" y="0"/>
                    <a:pt x="9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3" y="1"/>
                    <a:pt x="22" y="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3"/>
                    <a:pt x="0" y="25"/>
                    <a:pt x="0" y="27"/>
                  </a:cubicBezTo>
                  <a:cubicBezTo>
                    <a:pt x="0" y="29"/>
                    <a:pt x="1" y="31"/>
                    <a:pt x="2" y="32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7" y="91"/>
                    <a:pt x="59" y="92"/>
                    <a:pt x="61" y="92"/>
                  </a:cubicBezTo>
                  <a:cubicBezTo>
                    <a:pt x="64" y="92"/>
                    <a:pt x="66" y="91"/>
                    <a:pt x="67" y="90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22" y="31"/>
                    <a:pt x="123" y="29"/>
                    <a:pt x="123" y="27"/>
                  </a:cubicBezTo>
                  <a:cubicBezTo>
                    <a:pt x="123" y="25"/>
                    <a:pt x="122" y="23"/>
                    <a:pt x="120" y="22"/>
                  </a:cubicBezTo>
                  <a:close/>
                  <a:moveTo>
                    <a:pt x="93" y="8"/>
                  </a:moveTo>
                  <a:cubicBezTo>
                    <a:pt x="86" y="14"/>
                    <a:pt x="86" y="14"/>
                    <a:pt x="86" y="14"/>
                  </a:cubicBezTo>
                  <a:cubicBezTo>
                    <a:pt x="79" y="8"/>
                    <a:pt x="79" y="8"/>
                    <a:pt x="79" y="8"/>
                  </a:cubicBezTo>
                  <a:lnTo>
                    <a:pt x="93" y="8"/>
                  </a:lnTo>
                  <a:close/>
                  <a:moveTo>
                    <a:pt x="93" y="27"/>
                  </a:moveTo>
                  <a:cubicBezTo>
                    <a:pt x="76" y="27"/>
                    <a:pt x="76" y="27"/>
                    <a:pt x="76" y="27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93" y="27"/>
                  </a:lnTo>
                  <a:close/>
                  <a:moveTo>
                    <a:pt x="83" y="16"/>
                  </a:moveTo>
                  <a:cubicBezTo>
                    <a:pt x="73" y="25"/>
                    <a:pt x="73" y="25"/>
                    <a:pt x="73" y="25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5" y="9"/>
                    <a:pt x="75" y="9"/>
                    <a:pt x="75" y="9"/>
                  </a:cubicBezTo>
                  <a:lnTo>
                    <a:pt x="83" y="16"/>
                  </a:lnTo>
                  <a:close/>
                  <a:moveTo>
                    <a:pt x="70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61" y="20"/>
                    <a:pt x="61" y="20"/>
                    <a:pt x="61" y="20"/>
                  </a:cubicBezTo>
                  <a:lnTo>
                    <a:pt x="70" y="27"/>
                  </a:lnTo>
                  <a:close/>
                  <a:moveTo>
                    <a:pt x="70" y="8"/>
                  </a:moveTo>
                  <a:cubicBezTo>
                    <a:pt x="61" y="15"/>
                    <a:pt x="61" y="15"/>
                    <a:pt x="61" y="15"/>
                  </a:cubicBezTo>
                  <a:cubicBezTo>
                    <a:pt x="53" y="8"/>
                    <a:pt x="53" y="8"/>
                    <a:pt x="53" y="8"/>
                  </a:cubicBezTo>
                  <a:lnTo>
                    <a:pt x="70" y="8"/>
                  </a:lnTo>
                  <a:close/>
                  <a:moveTo>
                    <a:pt x="58" y="17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58" y="17"/>
                  </a:lnTo>
                  <a:close/>
                  <a:moveTo>
                    <a:pt x="47" y="27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37" y="19"/>
                    <a:pt x="37" y="19"/>
                    <a:pt x="37" y="19"/>
                  </a:cubicBezTo>
                  <a:lnTo>
                    <a:pt x="47" y="27"/>
                  </a:lnTo>
                  <a:close/>
                  <a:moveTo>
                    <a:pt x="43" y="8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0" y="8"/>
                    <a:pt x="30" y="8"/>
                    <a:pt x="30" y="8"/>
                  </a:cubicBezTo>
                  <a:lnTo>
                    <a:pt x="43" y="8"/>
                  </a:lnTo>
                  <a:close/>
                  <a:moveTo>
                    <a:pt x="26" y="9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8" y="27"/>
                    <a:pt x="8" y="27"/>
                    <a:pt x="8" y="27"/>
                  </a:cubicBezTo>
                  <a:lnTo>
                    <a:pt x="26" y="9"/>
                  </a:lnTo>
                  <a:close/>
                  <a:moveTo>
                    <a:pt x="11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49" y="71"/>
                    <a:pt x="49" y="71"/>
                    <a:pt x="49" y="71"/>
                  </a:cubicBezTo>
                  <a:lnTo>
                    <a:pt x="11" y="31"/>
                  </a:lnTo>
                  <a:close/>
                  <a:moveTo>
                    <a:pt x="29" y="31"/>
                  </a:moveTo>
                  <a:cubicBezTo>
                    <a:pt x="48" y="31"/>
                    <a:pt x="48" y="31"/>
                    <a:pt x="48" y="31"/>
                  </a:cubicBezTo>
                  <a:cubicBezTo>
                    <a:pt x="57" y="78"/>
                    <a:pt x="57" y="78"/>
                    <a:pt x="57" y="78"/>
                  </a:cubicBezTo>
                  <a:lnTo>
                    <a:pt x="29" y="31"/>
                  </a:lnTo>
                  <a:close/>
                  <a:moveTo>
                    <a:pt x="52" y="31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61" y="79"/>
                    <a:pt x="61" y="79"/>
                    <a:pt x="61" y="79"/>
                  </a:cubicBezTo>
                  <a:lnTo>
                    <a:pt x="52" y="31"/>
                  </a:lnTo>
                  <a:close/>
                  <a:moveTo>
                    <a:pt x="65" y="78"/>
                  </a:moveTo>
                  <a:cubicBezTo>
                    <a:pt x="75" y="31"/>
                    <a:pt x="75" y="31"/>
                    <a:pt x="75" y="31"/>
                  </a:cubicBezTo>
                  <a:cubicBezTo>
                    <a:pt x="94" y="31"/>
                    <a:pt x="94" y="31"/>
                    <a:pt x="94" y="31"/>
                  </a:cubicBezTo>
                  <a:lnTo>
                    <a:pt x="65" y="78"/>
                  </a:lnTo>
                  <a:close/>
                  <a:moveTo>
                    <a:pt x="74" y="71"/>
                  </a:moveTo>
                  <a:cubicBezTo>
                    <a:pt x="98" y="31"/>
                    <a:pt x="98" y="31"/>
                    <a:pt x="98" y="31"/>
                  </a:cubicBezTo>
                  <a:cubicBezTo>
                    <a:pt x="112" y="31"/>
                    <a:pt x="112" y="31"/>
                    <a:pt x="112" y="31"/>
                  </a:cubicBezTo>
                  <a:lnTo>
                    <a:pt x="74" y="71"/>
                  </a:lnTo>
                  <a:close/>
                  <a:moveTo>
                    <a:pt x="99" y="27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97" y="9"/>
                    <a:pt x="97" y="9"/>
                    <a:pt x="97" y="9"/>
                  </a:cubicBezTo>
                  <a:cubicBezTo>
                    <a:pt x="115" y="27"/>
                    <a:pt x="115" y="27"/>
                    <a:pt x="115" y="27"/>
                  </a:cubicBezTo>
                  <a:lnTo>
                    <a:pt x="99" y="27"/>
                  </a:lnTo>
                  <a:close/>
                  <a:moveTo>
                    <a:pt x="99" y="27"/>
                  </a:moveTo>
                  <a:cubicBezTo>
                    <a:pt x="99" y="27"/>
                    <a:pt x="99" y="27"/>
                    <a:pt x="99" y="2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24" name="Group 157"/>
            <p:cNvGrpSpPr/>
            <p:nvPr/>
          </p:nvGrpSpPr>
          <p:grpSpPr>
            <a:xfrm>
              <a:off x="4896612" y="2493506"/>
              <a:ext cx="193560" cy="193558"/>
              <a:chOff x="8780463" y="1906588"/>
              <a:chExt cx="360363" cy="360363"/>
            </a:xfrm>
            <a:solidFill>
              <a:schemeClr val="bg1"/>
            </a:solidFill>
          </p:grpSpPr>
          <p:sp>
            <p:nvSpPr>
              <p:cNvPr id="25" name="Freeform: Shape 158"/>
              <p:cNvSpPr/>
              <p:nvPr/>
            </p:nvSpPr>
            <p:spPr bwMode="auto">
              <a:xfrm>
                <a:off x="8780463" y="1938338"/>
                <a:ext cx="328613" cy="328613"/>
              </a:xfrm>
              <a:custGeom>
                <a:avLst/>
                <a:gdLst/>
                <a:ahLst/>
                <a:cxnLst>
                  <a:cxn ang="0">
                    <a:pos x="80" y="3"/>
                  </a:cxn>
                  <a:cxn ang="0">
                    <a:pos x="73" y="0"/>
                  </a:cxn>
                  <a:cxn ang="0">
                    <a:pos x="66" y="3"/>
                  </a:cxn>
                  <a:cxn ang="0">
                    <a:pos x="61" y="9"/>
                  </a:cxn>
                  <a:cxn ang="0">
                    <a:pos x="58" y="15"/>
                  </a:cxn>
                  <a:cxn ang="0">
                    <a:pos x="60" y="20"/>
                  </a:cxn>
                  <a:cxn ang="0">
                    <a:pos x="8" y="41"/>
                  </a:cxn>
                  <a:cxn ang="0">
                    <a:pos x="1" y="50"/>
                  </a:cxn>
                  <a:cxn ang="0">
                    <a:pos x="4" y="60"/>
                  </a:cxn>
                  <a:cxn ang="0">
                    <a:pos x="53" y="108"/>
                  </a:cxn>
                  <a:cxn ang="0">
                    <a:pos x="61" y="112"/>
                  </a:cxn>
                  <a:cxn ang="0">
                    <a:pos x="61" y="112"/>
                  </a:cxn>
                  <a:cxn ang="0">
                    <a:pos x="63" y="111"/>
                  </a:cxn>
                  <a:cxn ang="0">
                    <a:pos x="72" y="104"/>
                  </a:cxn>
                  <a:cxn ang="0">
                    <a:pos x="92" y="53"/>
                  </a:cxn>
                  <a:cxn ang="0">
                    <a:pos x="97" y="55"/>
                  </a:cxn>
                  <a:cxn ang="0">
                    <a:pos x="104" y="52"/>
                  </a:cxn>
                  <a:cxn ang="0">
                    <a:pos x="110" y="46"/>
                  </a:cxn>
                  <a:cxn ang="0">
                    <a:pos x="112" y="40"/>
                  </a:cxn>
                  <a:cxn ang="0">
                    <a:pos x="110" y="33"/>
                  </a:cxn>
                  <a:cxn ang="0">
                    <a:pos x="80" y="3"/>
                  </a:cxn>
                  <a:cxn ang="0">
                    <a:pos x="65" y="102"/>
                  </a:cxn>
                  <a:cxn ang="0">
                    <a:pos x="62" y="104"/>
                  </a:cxn>
                  <a:cxn ang="0">
                    <a:pos x="61" y="104"/>
                  </a:cxn>
                  <a:cxn ang="0">
                    <a:pos x="58" y="103"/>
                  </a:cxn>
                  <a:cxn ang="0">
                    <a:pos x="9" y="55"/>
                  </a:cxn>
                  <a:cxn ang="0">
                    <a:pos x="8" y="51"/>
                  </a:cxn>
                  <a:cxn ang="0">
                    <a:pos x="11" y="48"/>
                  </a:cxn>
                  <a:cxn ang="0">
                    <a:pos x="34" y="39"/>
                  </a:cxn>
                  <a:cxn ang="0">
                    <a:pos x="83" y="56"/>
                  </a:cxn>
                  <a:cxn ang="0">
                    <a:pos x="65" y="102"/>
                  </a:cxn>
                  <a:cxn ang="0">
                    <a:pos x="104" y="41"/>
                  </a:cxn>
                  <a:cxn ang="0">
                    <a:pos x="99" y="46"/>
                  </a:cxn>
                  <a:cxn ang="0">
                    <a:pos x="96" y="46"/>
                  </a:cxn>
                  <a:cxn ang="0">
                    <a:pos x="89" y="40"/>
                  </a:cxn>
                  <a:cxn ang="0">
                    <a:pos x="84" y="53"/>
                  </a:cxn>
                  <a:cxn ang="0">
                    <a:pos x="84" y="52"/>
                  </a:cxn>
                  <a:cxn ang="0">
                    <a:pos x="50" y="38"/>
                  </a:cxn>
                  <a:cxn ang="0">
                    <a:pos x="40" y="36"/>
                  </a:cxn>
                  <a:cxn ang="0">
                    <a:pos x="73" y="23"/>
                  </a:cxn>
                  <a:cxn ang="0">
                    <a:pos x="66" y="17"/>
                  </a:cxn>
                  <a:cxn ang="0">
                    <a:pos x="66" y="14"/>
                  </a:cxn>
                  <a:cxn ang="0">
                    <a:pos x="72" y="9"/>
                  </a:cxn>
                  <a:cxn ang="0">
                    <a:pos x="75" y="9"/>
                  </a:cxn>
                  <a:cxn ang="0">
                    <a:pos x="104" y="38"/>
                  </a:cxn>
                  <a:cxn ang="0">
                    <a:pos x="104" y="41"/>
                  </a:cxn>
                  <a:cxn ang="0">
                    <a:pos x="104" y="41"/>
                  </a:cxn>
                  <a:cxn ang="0">
                    <a:pos x="104" y="41"/>
                  </a:cxn>
                </a:cxnLst>
                <a:rect l="0" t="0" r="r" b="b"/>
                <a:pathLst>
                  <a:path w="112" h="112">
                    <a:moveTo>
                      <a:pt x="80" y="3"/>
                    </a:moveTo>
                    <a:cubicBezTo>
                      <a:pt x="78" y="1"/>
                      <a:pt x="76" y="0"/>
                      <a:pt x="73" y="0"/>
                    </a:cubicBezTo>
                    <a:cubicBezTo>
                      <a:pt x="71" y="0"/>
                      <a:pt x="68" y="1"/>
                      <a:pt x="66" y="3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9" y="10"/>
                      <a:pt x="58" y="13"/>
                      <a:pt x="58" y="15"/>
                    </a:cubicBezTo>
                    <a:cubicBezTo>
                      <a:pt x="58" y="17"/>
                      <a:pt x="59" y="19"/>
                      <a:pt x="60" y="20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4" y="43"/>
                      <a:pt x="2" y="46"/>
                      <a:pt x="1" y="50"/>
                    </a:cubicBezTo>
                    <a:cubicBezTo>
                      <a:pt x="0" y="53"/>
                      <a:pt x="1" y="57"/>
                      <a:pt x="4" y="60"/>
                    </a:cubicBezTo>
                    <a:cubicBezTo>
                      <a:pt x="53" y="108"/>
                      <a:pt x="53" y="108"/>
                      <a:pt x="53" y="108"/>
                    </a:cubicBezTo>
                    <a:cubicBezTo>
                      <a:pt x="55" y="110"/>
                      <a:pt x="58" y="112"/>
                      <a:pt x="61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2" y="112"/>
                      <a:pt x="63" y="112"/>
                      <a:pt x="63" y="111"/>
                    </a:cubicBezTo>
                    <a:cubicBezTo>
                      <a:pt x="67" y="111"/>
                      <a:pt x="70" y="108"/>
                      <a:pt x="72" y="104"/>
                    </a:cubicBezTo>
                    <a:cubicBezTo>
                      <a:pt x="92" y="53"/>
                      <a:pt x="92" y="53"/>
                      <a:pt x="92" y="53"/>
                    </a:cubicBezTo>
                    <a:cubicBezTo>
                      <a:pt x="94" y="54"/>
                      <a:pt x="95" y="55"/>
                      <a:pt x="97" y="55"/>
                    </a:cubicBezTo>
                    <a:cubicBezTo>
                      <a:pt x="100" y="55"/>
                      <a:pt x="102" y="54"/>
                      <a:pt x="104" y="52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11" y="45"/>
                      <a:pt x="112" y="42"/>
                      <a:pt x="112" y="40"/>
                    </a:cubicBezTo>
                    <a:cubicBezTo>
                      <a:pt x="112" y="37"/>
                      <a:pt x="111" y="35"/>
                      <a:pt x="110" y="33"/>
                    </a:cubicBezTo>
                    <a:lnTo>
                      <a:pt x="80" y="3"/>
                    </a:lnTo>
                    <a:close/>
                    <a:moveTo>
                      <a:pt x="65" y="102"/>
                    </a:moveTo>
                    <a:cubicBezTo>
                      <a:pt x="64" y="103"/>
                      <a:pt x="63" y="104"/>
                      <a:pt x="62" y="104"/>
                    </a:cubicBezTo>
                    <a:cubicBezTo>
                      <a:pt x="61" y="104"/>
                      <a:pt x="61" y="104"/>
                      <a:pt x="61" y="104"/>
                    </a:cubicBezTo>
                    <a:cubicBezTo>
                      <a:pt x="60" y="104"/>
                      <a:pt x="59" y="104"/>
                      <a:pt x="58" y="103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9" y="54"/>
                      <a:pt x="8" y="52"/>
                      <a:pt x="8" y="51"/>
                    </a:cubicBezTo>
                    <a:cubicBezTo>
                      <a:pt x="9" y="50"/>
                      <a:pt x="9" y="49"/>
                      <a:pt x="11" y="48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51" y="44"/>
                      <a:pt x="67" y="39"/>
                      <a:pt x="83" y="56"/>
                    </a:cubicBezTo>
                    <a:lnTo>
                      <a:pt x="65" y="102"/>
                    </a:lnTo>
                    <a:close/>
                    <a:moveTo>
                      <a:pt x="104" y="41"/>
                    </a:moveTo>
                    <a:cubicBezTo>
                      <a:pt x="99" y="46"/>
                      <a:pt x="99" y="46"/>
                      <a:pt x="99" y="46"/>
                    </a:cubicBezTo>
                    <a:cubicBezTo>
                      <a:pt x="98" y="47"/>
                      <a:pt x="97" y="47"/>
                      <a:pt x="96" y="46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73" y="41"/>
                      <a:pt x="61" y="39"/>
                      <a:pt x="50" y="38"/>
                    </a:cubicBezTo>
                    <a:cubicBezTo>
                      <a:pt x="47" y="38"/>
                      <a:pt x="44" y="37"/>
                      <a:pt x="40" y="36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6"/>
                      <a:pt x="66" y="15"/>
                      <a:pt x="66" y="14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3" y="8"/>
                      <a:pt x="74" y="8"/>
                      <a:pt x="75" y="9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05" y="39"/>
                      <a:pt x="105" y="40"/>
                      <a:pt x="104" y="41"/>
                    </a:cubicBezTo>
                    <a:close/>
                    <a:moveTo>
                      <a:pt x="104" y="41"/>
                    </a:moveTo>
                    <a:cubicBezTo>
                      <a:pt x="104" y="41"/>
                      <a:pt x="104" y="41"/>
                      <a:pt x="104" y="41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6" name="Freeform: Shape 159"/>
              <p:cNvSpPr/>
              <p:nvPr/>
            </p:nvSpPr>
            <p:spPr bwMode="auto">
              <a:xfrm>
                <a:off x="8939213" y="2084388"/>
                <a:ext cx="55563" cy="57150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9" y="10"/>
                  </a:cxn>
                  <a:cxn ang="0">
                    <a:pos x="10" y="0"/>
                  </a:cxn>
                  <a:cxn ang="0">
                    <a:pos x="0" y="10"/>
                  </a:cxn>
                  <a:cxn ang="0">
                    <a:pos x="10" y="19"/>
                  </a:cxn>
                  <a:cxn ang="0">
                    <a:pos x="10" y="4"/>
                  </a:cxn>
                  <a:cxn ang="0">
                    <a:pos x="16" y="10"/>
                  </a:cxn>
                  <a:cxn ang="0">
                    <a:pos x="10" y="16"/>
                  </a:cxn>
                  <a:cxn ang="0">
                    <a:pos x="4" y="10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4"/>
                  </a:cxn>
                </a:cxnLst>
                <a:rect l="0" t="0" r="r" b="b"/>
                <a:pathLst>
                  <a:path w="19" h="19">
                    <a:moveTo>
                      <a:pt x="10" y="19"/>
                    </a:moveTo>
                    <a:cubicBezTo>
                      <a:pt x="15" y="19"/>
                      <a:pt x="19" y="15"/>
                      <a:pt x="19" y="10"/>
                    </a:cubicBezTo>
                    <a:cubicBezTo>
                      <a:pt x="19" y="5"/>
                      <a:pt x="15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5"/>
                      <a:pt x="5" y="19"/>
                      <a:pt x="10" y="19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  <a:moveTo>
                      <a:pt x="10" y="4"/>
                    </a:moveTo>
                    <a:cubicBezTo>
                      <a:pt x="10" y="4"/>
                      <a:pt x="10" y="4"/>
                      <a:pt x="10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7" name="Freeform: Shape 160"/>
              <p:cNvSpPr/>
              <p:nvPr/>
            </p:nvSpPr>
            <p:spPr bwMode="auto">
              <a:xfrm>
                <a:off x="9085263" y="1906588"/>
                <a:ext cx="55563" cy="5556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9"/>
                  </a:cxn>
                  <a:cxn ang="0">
                    <a:pos x="10" y="19"/>
                  </a:cxn>
                  <a:cxn ang="0">
                    <a:pos x="19" y="9"/>
                  </a:cxn>
                  <a:cxn ang="0">
                    <a:pos x="10" y="0"/>
                  </a:cxn>
                  <a:cxn ang="0">
                    <a:pos x="10" y="15"/>
                  </a:cxn>
                  <a:cxn ang="0">
                    <a:pos x="4" y="9"/>
                  </a:cxn>
                  <a:cxn ang="0">
                    <a:pos x="10" y="4"/>
                  </a:cxn>
                  <a:cxn ang="0">
                    <a:pos x="16" y="9"/>
                  </a:cxn>
                  <a:cxn ang="0">
                    <a:pos x="10" y="15"/>
                  </a:cxn>
                  <a:cxn ang="0">
                    <a:pos x="10" y="15"/>
                  </a:cxn>
                  <a:cxn ang="0">
                    <a:pos x="10" y="15"/>
                  </a:cxn>
                </a:cxnLst>
                <a:rect l="0" t="0" r="r" b="b"/>
                <a:pathLst>
                  <a:path w="19" h="19">
                    <a:moveTo>
                      <a:pt x="10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5"/>
                      <a:pt x="4" y="19"/>
                      <a:pt x="10" y="19"/>
                    </a:cubicBezTo>
                    <a:cubicBezTo>
                      <a:pt x="15" y="19"/>
                      <a:pt x="19" y="15"/>
                      <a:pt x="19" y="9"/>
                    </a:cubicBezTo>
                    <a:cubicBezTo>
                      <a:pt x="19" y="4"/>
                      <a:pt x="15" y="0"/>
                      <a:pt x="10" y="0"/>
                    </a:cubicBezTo>
                    <a:close/>
                    <a:moveTo>
                      <a:pt x="10" y="15"/>
                    </a:moveTo>
                    <a:cubicBezTo>
                      <a:pt x="7" y="15"/>
                      <a:pt x="4" y="13"/>
                      <a:pt x="4" y="9"/>
                    </a:cubicBezTo>
                    <a:cubicBezTo>
                      <a:pt x="4" y="6"/>
                      <a:pt x="7" y="4"/>
                      <a:pt x="10" y="4"/>
                    </a:cubicBezTo>
                    <a:cubicBezTo>
                      <a:pt x="13" y="4"/>
                      <a:pt x="16" y="6"/>
                      <a:pt x="16" y="9"/>
                    </a:cubicBezTo>
                    <a:cubicBezTo>
                      <a:pt x="16" y="13"/>
                      <a:pt x="13" y="15"/>
                      <a:pt x="10" y="15"/>
                    </a:cubicBezTo>
                    <a:close/>
                    <a:moveTo>
                      <a:pt x="10" y="15"/>
                    </a:moveTo>
                    <a:cubicBezTo>
                      <a:pt x="10" y="15"/>
                      <a:pt x="10" y="15"/>
                      <a:pt x="10" y="15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8" name="Freeform: Shape 161"/>
              <p:cNvSpPr/>
              <p:nvPr/>
            </p:nvSpPr>
            <p:spPr bwMode="auto">
              <a:xfrm>
                <a:off x="8872538" y="2073276"/>
                <a:ext cx="46038" cy="476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8" y="16"/>
                  </a:cxn>
                  <a:cxn ang="0">
                    <a:pos x="16" y="8"/>
                  </a:cxn>
                  <a:cxn ang="0">
                    <a:pos x="8" y="0"/>
                  </a:cxn>
                  <a:cxn ang="0">
                    <a:pos x="0" y="8"/>
                  </a:cxn>
                  <a:cxn ang="0">
                    <a:pos x="8" y="4"/>
                  </a:cxn>
                  <a:cxn ang="0">
                    <a:pos x="12" y="8"/>
                  </a:cxn>
                  <a:cxn ang="0">
                    <a:pos x="8" y="12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4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10"/>
                      <a:pt x="10" y="12"/>
                      <a:pt x="8" y="12"/>
                    </a:cubicBezTo>
                    <a:cubicBezTo>
                      <a:pt x="6" y="12"/>
                      <a:pt x="4" y="10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9" name="Freeform: Shape 162"/>
              <p:cNvSpPr/>
              <p:nvPr/>
            </p:nvSpPr>
            <p:spPr bwMode="auto">
              <a:xfrm>
                <a:off x="8918575" y="2152651"/>
                <a:ext cx="20638" cy="2381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cubicBezTo>
                      <a:pt x="7" y="6"/>
                      <a:pt x="6" y="8"/>
                      <a:pt x="3" y="8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  <a:moveTo>
                      <a:pt x="7" y="4"/>
                    </a:moveTo>
                    <a:cubicBezTo>
                      <a:pt x="7" y="4"/>
                      <a:pt x="7" y="4"/>
                      <a:pt x="7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0" name="Freeform: Shape 163"/>
              <p:cNvSpPr/>
              <p:nvPr/>
            </p:nvSpPr>
            <p:spPr bwMode="auto">
              <a:xfrm>
                <a:off x="9096375" y="1985963"/>
                <a:ext cx="23813" cy="2063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4" y="7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4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cubicBezTo>
                      <a:pt x="8" y="6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grpSp>
        <p:nvGrpSpPr>
          <p:cNvPr id="61" name="Group 166"/>
          <p:cNvGrpSpPr/>
          <p:nvPr/>
        </p:nvGrpSpPr>
        <p:grpSpPr bwMode="auto">
          <a:xfrm>
            <a:off x="10566400" y="5740400"/>
            <a:ext cx="766763" cy="765175"/>
            <a:chOff x="3087031" y="1466082"/>
            <a:chExt cx="1686514" cy="1686494"/>
          </a:xfrm>
        </p:grpSpPr>
        <p:sp>
          <p:nvSpPr>
            <p:cNvPr id="62" name="Freeform: Shape 4"/>
            <p:cNvSpPr/>
            <p:nvPr/>
          </p:nvSpPr>
          <p:spPr>
            <a:xfrm>
              <a:off x="3167342" y="1564053"/>
              <a:ext cx="1490974" cy="149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21521" name="Group 101"/>
            <p:cNvGrpSpPr/>
            <p:nvPr/>
          </p:nvGrpSpPr>
          <p:grpSpPr bwMode="auto">
            <a:xfrm>
              <a:off x="3087031" y="1466082"/>
              <a:ext cx="1686514" cy="1686494"/>
              <a:chOff x="3087031" y="1466082"/>
              <a:chExt cx="1686514" cy="1686494"/>
            </a:xfrm>
          </p:grpSpPr>
          <p:sp>
            <p:nvSpPr>
              <p:cNvPr id="96" name="Freeform: Shape 42"/>
              <p:cNvSpPr/>
              <p:nvPr/>
            </p:nvSpPr>
            <p:spPr>
              <a:xfrm>
                <a:off x="3457156" y="1564053"/>
                <a:ext cx="384092" cy="535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1" h="21600" extrusionOk="0">
                    <a:moveTo>
                      <a:pt x="16465" y="21600"/>
                    </a:moveTo>
                    <a:cubicBezTo>
                      <a:pt x="16465" y="21600"/>
                      <a:pt x="19586" y="13154"/>
                      <a:pt x="15342" y="7191"/>
                    </a:cubicBezTo>
                    <a:cubicBezTo>
                      <a:pt x="11102" y="1226"/>
                      <a:pt x="1106" y="0"/>
                      <a:pt x="1106" y="0"/>
                    </a:cubicBezTo>
                    <a:cubicBezTo>
                      <a:pt x="1106" y="0"/>
                      <a:pt x="-2014" y="8445"/>
                      <a:pt x="2226" y="14408"/>
                    </a:cubicBezTo>
                    <a:cubicBezTo>
                      <a:pt x="6468" y="20372"/>
                      <a:pt x="16465" y="21600"/>
                      <a:pt x="16465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7" name="Freeform: Shape 43"/>
              <p:cNvSpPr/>
              <p:nvPr/>
            </p:nvSpPr>
            <p:spPr>
              <a:xfrm>
                <a:off x="3893625" y="1466082"/>
                <a:ext cx="342191" cy="615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2" h="21600" extrusionOk="0">
                    <a:moveTo>
                      <a:pt x="17828" y="12127"/>
                    </a:moveTo>
                    <a:cubicBezTo>
                      <a:pt x="19907" y="6163"/>
                      <a:pt x="12869" y="0"/>
                      <a:pt x="12869" y="0"/>
                    </a:cubicBezTo>
                    <a:cubicBezTo>
                      <a:pt x="12869" y="0"/>
                      <a:pt x="2462" y="3505"/>
                      <a:pt x="384" y="9470"/>
                    </a:cubicBezTo>
                    <a:cubicBezTo>
                      <a:pt x="-1693" y="15435"/>
                      <a:pt x="5342" y="21600"/>
                      <a:pt x="5342" y="21600"/>
                    </a:cubicBezTo>
                    <a:cubicBezTo>
                      <a:pt x="5342" y="21600"/>
                      <a:pt x="15751" y="18093"/>
                      <a:pt x="17828" y="121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8" name="Freeform: Shape 44"/>
              <p:cNvSpPr/>
              <p:nvPr/>
            </p:nvSpPr>
            <p:spPr>
              <a:xfrm>
                <a:off x="4138047" y="1836971"/>
                <a:ext cx="534236" cy="38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71" extrusionOk="0">
                    <a:moveTo>
                      <a:pt x="14410" y="15343"/>
                    </a:moveTo>
                    <a:cubicBezTo>
                      <a:pt x="20374" y="11104"/>
                      <a:pt x="21600" y="1107"/>
                      <a:pt x="21600" y="1107"/>
                    </a:cubicBezTo>
                    <a:cubicBezTo>
                      <a:pt x="21600" y="1107"/>
                      <a:pt x="13157" y="-2014"/>
                      <a:pt x="7193" y="2226"/>
                    </a:cubicBezTo>
                    <a:cubicBezTo>
                      <a:pt x="1229" y="6468"/>
                      <a:pt x="0" y="16465"/>
                      <a:pt x="0" y="16465"/>
                    </a:cubicBezTo>
                    <a:cubicBezTo>
                      <a:pt x="0" y="16465"/>
                      <a:pt x="8446" y="19586"/>
                      <a:pt x="14410" y="153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9" name="Freeform: Shape 45"/>
              <p:cNvSpPr/>
              <p:nvPr/>
            </p:nvSpPr>
            <p:spPr>
              <a:xfrm>
                <a:off x="4158998" y="2281339"/>
                <a:ext cx="614547" cy="342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08" extrusionOk="0">
                    <a:moveTo>
                      <a:pt x="0" y="5341"/>
                    </a:moveTo>
                    <a:cubicBezTo>
                      <a:pt x="0" y="5341"/>
                      <a:pt x="3507" y="15748"/>
                      <a:pt x="9473" y="17823"/>
                    </a:cubicBezTo>
                    <a:cubicBezTo>
                      <a:pt x="15437" y="19904"/>
                      <a:pt x="21600" y="12869"/>
                      <a:pt x="21600" y="12869"/>
                    </a:cubicBezTo>
                    <a:cubicBezTo>
                      <a:pt x="21600" y="12869"/>
                      <a:pt x="18093" y="2460"/>
                      <a:pt x="12130" y="384"/>
                    </a:cubicBezTo>
                    <a:cubicBezTo>
                      <a:pt x="6166" y="-1696"/>
                      <a:pt x="0" y="5341"/>
                      <a:pt x="0" y="534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0" name="Freeform: Shape 46"/>
              <p:cNvSpPr/>
              <p:nvPr/>
            </p:nvSpPr>
            <p:spPr>
              <a:xfrm>
                <a:off x="4019328" y="2526265"/>
                <a:ext cx="384092" cy="531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8" h="21600" extrusionOk="0">
                    <a:moveTo>
                      <a:pt x="13856" y="5118"/>
                    </a:moveTo>
                    <a:cubicBezTo>
                      <a:pt x="8952" y="934"/>
                      <a:pt x="1139" y="0"/>
                      <a:pt x="1139" y="0"/>
                    </a:cubicBezTo>
                    <a:cubicBezTo>
                      <a:pt x="1139" y="0"/>
                      <a:pt x="-2075" y="8445"/>
                      <a:pt x="2295" y="14410"/>
                    </a:cubicBezTo>
                    <a:cubicBezTo>
                      <a:pt x="6663" y="20374"/>
                      <a:pt x="16962" y="21600"/>
                      <a:pt x="16962" y="21600"/>
                    </a:cubicBezTo>
                    <a:cubicBezTo>
                      <a:pt x="16962" y="21600"/>
                      <a:pt x="19525" y="14823"/>
                      <a:pt x="16919" y="9122"/>
                    </a:cubicBezTo>
                    <a:cubicBezTo>
                      <a:pt x="16616" y="8462"/>
                      <a:pt x="16261" y="7812"/>
                      <a:pt x="15808" y="7192"/>
                    </a:cubicBezTo>
                    <a:cubicBezTo>
                      <a:pt x="15244" y="6424"/>
                      <a:pt x="14580" y="5737"/>
                      <a:pt x="13856" y="51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1" name="Freeform: Shape 47"/>
              <p:cNvSpPr/>
              <p:nvPr/>
            </p:nvSpPr>
            <p:spPr>
              <a:xfrm>
                <a:off x="3617776" y="2536761"/>
                <a:ext cx="342191" cy="615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09" h="21600" extrusionOk="0">
                    <a:moveTo>
                      <a:pt x="385" y="9473"/>
                    </a:moveTo>
                    <a:cubicBezTo>
                      <a:pt x="-1696" y="15435"/>
                      <a:pt x="5342" y="21600"/>
                      <a:pt x="5342" y="21600"/>
                    </a:cubicBezTo>
                    <a:cubicBezTo>
                      <a:pt x="5342" y="21600"/>
                      <a:pt x="15751" y="18094"/>
                      <a:pt x="17825" y="12131"/>
                    </a:cubicBezTo>
                    <a:cubicBezTo>
                      <a:pt x="19904" y="6164"/>
                      <a:pt x="12867" y="0"/>
                      <a:pt x="12867" y="0"/>
                    </a:cubicBezTo>
                    <a:cubicBezTo>
                      <a:pt x="12867" y="0"/>
                      <a:pt x="2460" y="3508"/>
                      <a:pt x="385" y="94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2" name="Freeform: Shape 48"/>
              <p:cNvSpPr/>
              <p:nvPr/>
            </p:nvSpPr>
            <p:spPr>
              <a:xfrm>
                <a:off x="3184800" y="2400303"/>
                <a:ext cx="537729" cy="381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69" extrusionOk="0">
                    <a:moveTo>
                      <a:pt x="7192" y="2229"/>
                    </a:moveTo>
                    <a:cubicBezTo>
                      <a:pt x="1226" y="6466"/>
                      <a:pt x="0" y="16462"/>
                      <a:pt x="0" y="16462"/>
                    </a:cubicBezTo>
                    <a:cubicBezTo>
                      <a:pt x="0" y="16462"/>
                      <a:pt x="8443" y="19585"/>
                      <a:pt x="14407" y="15344"/>
                    </a:cubicBezTo>
                    <a:cubicBezTo>
                      <a:pt x="20373" y="11102"/>
                      <a:pt x="21600" y="1106"/>
                      <a:pt x="21600" y="1106"/>
                    </a:cubicBezTo>
                    <a:cubicBezTo>
                      <a:pt x="21600" y="1106"/>
                      <a:pt x="13154" y="-2015"/>
                      <a:pt x="7192" y="222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3" name="Freeform: Shape 49"/>
              <p:cNvSpPr/>
              <p:nvPr/>
            </p:nvSpPr>
            <p:spPr>
              <a:xfrm>
                <a:off x="3087031" y="2001422"/>
                <a:ext cx="614547" cy="342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11" extrusionOk="0">
                    <a:moveTo>
                      <a:pt x="9470" y="17827"/>
                    </a:moveTo>
                    <a:cubicBezTo>
                      <a:pt x="15435" y="19905"/>
                      <a:pt x="21600" y="12870"/>
                      <a:pt x="21600" y="12870"/>
                    </a:cubicBezTo>
                    <a:cubicBezTo>
                      <a:pt x="21600" y="12870"/>
                      <a:pt x="18093" y="2461"/>
                      <a:pt x="12128" y="385"/>
                    </a:cubicBezTo>
                    <a:cubicBezTo>
                      <a:pt x="6164" y="-1695"/>
                      <a:pt x="0" y="5342"/>
                      <a:pt x="0" y="5342"/>
                    </a:cubicBezTo>
                    <a:cubicBezTo>
                      <a:pt x="0" y="5342"/>
                      <a:pt x="3506" y="15749"/>
                      <a:pt x="9470" y="178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" name="Freeform: Shape 50"/>
              <p:cNvSpPr/>
              <p:nvPr/>
            </p:nvSpPr>
            <p:spPr>
              <a:xfrm>
                <a:off x="3809823" y="2113389"/>
                <a:ext cx="97769" cy="139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0" h="21600" extrusionOk="0">
                    <a:moveTo>
                      <a:pt x="2229" y="14409"/>
                    </a:moveTo>
                    <a:cubicBezTo>
                      <a:pt x="6464" y="20374"/>
                      <a:pt x="16465" y="21600"/>
                      <a:pt x="16465" y="21600"/>
                    </a:cubicBezTo>
                    <a:cubicBezTo>
                      <a:pt x="16465" y="21600"/>
                      <a:pt x="19585" y="13156"/>
                      <a:pt x="15342" y="7192"/>
                    </a:cubicBezTo>
                    <a:cubicBezTo>
                      <a:pt x="11107" y="1234"/>
                      <a:pt x="1105" y="0"/>
                      <a:pt x="1105" y="0"/>
                    </a:cubicBezTo>
                    <a:cubicBezTo>
                      <a:pt x="1105" y="0"/>
                      <a:pt x="-2015" y="8448"/>
                      <a:pt x="2229" y="1440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5" name="Freeform: Shape 51"/>
              <p:cNvSpPr/>
              <p:nvPr/>
            </p:nvSpPr>
            <p:spPr>
              <a:xfrm>
                <a:off x="3921559" y="2095893"/>
                <a:ext cx="87293" cy="157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5" h="21600" extrusionOk="0">
                    <a:moveTo>
                      <a:pt x="17834" y="12126"/>
                    </a:moveTo>
                    <a:cubicBezTo>
                      <a:pt x="19904" y="6165"/>
                      <a:pt x="12875" y="0"/>
                      <a:pt x="12875" y="0"/>
                    </a:cubicBezTo>
                    <a:cubicBezTo>
                      <a:pt x="12875" y="0"/>
                      <a:pt x="2469" y="3506"/>
                      <a:pt x="384" y="9471"/>
                    </a:cubicBezTo>
                    <a:cubicBezTo>
                      <a:pt x="-1696" y="15437"/>
                      <a:pt x="5348" y="21600"/>
                      <a:pt x="5348" y="21600"/>
                    </a:cubicBezTo>
                    <a:cubicBezTo>
                      <a:pt x="5348" y="21600"/>
                      <a:pt x="15752" y="18094"/>
                      <a:pt x="17834" y="1212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6" name="Freeform: Shape 52"/>
              <p:cNvSpPr/>
              <p:nvPr/>
            </p:nvSpPr>
            <p:spPr>
              <a:xfrm>
                <a:off x="3987901" y="2186866"/>
                <a:ext cx="136179" cy="9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70" extrusionOk="0">
                    <a:moveTo>
                      <a:pt x="14408" y="15343"/>
                    </a:moveTo>
                    <a:cubicBezTo>
                      <a:pt x="20375" y="11102"/>
                      <a:pt x="21600" y="1109"/>
                      <a:pt x="21600" y="1109"/>
                    </a:cubicBezTo>
                    <a:cubicBezTo>
                      <a:pt x="21600" y="1109"/>
                      <a:pt x="13160" y="-2016"/>
                      <a:pt x="7191" y="2225"/>
                    </a:cubicBezTo>
                    <a:cubicBezTo>
                      <a:pt x="1233" y="6468"/>
                      <a:pt x="0" y="16463"/>
                      <a:pt x="0" y="16463"/>
                    </a:cubicBezTo>
                    <a:cubicBezTo>
                      <a:pt x="0" y="16463"/>
                      <a:pt x="8448" y="19584"/>
                      <a:pt x="14408" y="153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7" name="Freeform: Shape 53"/>
              <p:cNvSpPr/>
              <p:nvPr/>
            </p:nvSpPr>
            <p:spPr>
              <a:xfrm>
                <a:off x="3987901" y="2298832"/>
                <a:ext cx="157130" cy="90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13" extrusionOk="0">
                    <a:moveTo>
                      <a:pt x="9472" y="17828"/>
                    </a:moveTo>
                    <a:cubicBezTo>
                      <a:pt x="15435" y="19910"/>
                      <a:pt x="21600" y="12871"/>
                      <a:pt x="21600" y="12871"/>
                    </a:cubicBezTo>
                    <a:cubicBezTo>
                      <a:pt x="21600" y="12871"/>
                      <a:pt x="18089" y="2466"/>
                      <a:pt x="12128" y="382"/>
                    </a:cubicBezTo>
                    <a:cubicBezTo>
                      <a:pt x="6165" y="-1690"/>
                      <a:pt x="0" y="5343"/>
                      <a:pt x="0" y="5343"/>
                    </a:cubicBezTo>
                    <a:cubicBezTo>
                      <a:pt x="0" y="5343"/>
                      <a:pt x="3509" y="15756"/>
                      <a:pt x="9472" y="178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8" name="Freeform: Shape 54"/>
              <p:cNvSpPr/>
              <p:nvPr/>
            </p:nvSpPr>
            <p:spPr>
              <a:xfrm>
                <a:off x="3952984" y="2365313"/>
                <a:ext cx="101262" cy="139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72" h="21600" extrusionOk="0">
                    <a:moveTo>
                      <a:pt x="15352" y="7194"/>
                    </a:moveTo>
                    <a:cubicBezTo>
                      <a:pt x="11105" y="1226"/>
                      <a:pt x="1105" y="0"/>
                      <a:pt x="1105" y="0"/>
                    </a:cubicBezTo>
                    <a:cubicBezTo>
                      <a:pt x="1105" y="0"/>
                      <a:pt x="-2014" y="8444"/>
                      <a:pt x="2229" y="14408"/>
                    </a:cubicBezTo>
                    <a:cubicBezTo>
                      <a:pt x="6471" y="20371"/>
                      <a:pt x="16463" y="21600"/>
                      <a:pt x="16463" y="21600"/>
                    </a:cubicBezTo>
                    <a:cubicBezTo>
                      <a:pt x="16463" y="21600"/>
                      <a:pt x="19586" y="13156"/>
                      <a:pt x="15352" y="719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9" name="Freeform: Shape 55"/>
              <p:cNvSpPr/>
              <p:nvPr/>
            </p:nvSpPr>
            <p:spPr>
              <a:xfrm>
                <a:off x="3848231" y="2372311"/>
                <a:ext cx="87295" cy="157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3" h="21600" extrusionOk="0">
                    <a:moveTo>
                      <a:pt x="17829" y="12133"/>
                    </a:moveTo>
                    <a:cubicBezTo>
                      <a:pt x="19905" y="6167"/>
                      <a:pt x="12871" y="0"/>
                      <a:pt x="12871" y="0"/>
                    </a:cubicBezTo>
                    <a:cubicBezTo>
                      <a:pt x="12871" y="0"/>
                      <a:pt x="2461" y="3505"/>
                      <a:pt x="385" y="9472"/>
                    </a:cubicBezTo>
                    <a:cubicBezTo>
                      <a:pt x="-1695" y="15439"/>
                      <a:pt x="5337" y="21600"/>
                      <a:pt x="5337" y="21600"/>
                    </a:cubicBezTo>
                    <a:cubicBezTo>
                      <a:pt x="5337" y="21600"/>
                      <a:pt x="15750" y="18098"/>
                      <a:pt x="17829" y="121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0" name="Freeform: Shape 56"/>
              <p:cNvSpPr/>
              <p:nvPr/>
            </p:nvSpPr>
            <p:spPr>
              <a:xfrm>
                <a:off x="3736496" y="2333822"/>
                <a:ext cx="136179" cy="9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68" extrusionOk="0">
                    <a:moveTo>
                      <a:pt x="14406" y="15344"/>
                    </a:moveTo>
                    <a:cubicBezTo>
                      <a:pt x="20373" y="11098"/>
                      <a:pt x="21600" y="1105"/>
                      <a:pt x="21600" y="1105"/>
                    </a:cubicBezTo>
                    <a:cubicBezTo>
                      <a:pt x="21600" y="1105"/>
                      <a:pt x="13153" y="-2015"/>
                      <a:pt x="7197" y="2230"/>
                    </a:cubicBezTo>
                    <a:cubicBezTo>
                      <a:pt x="1226" y="6465"/>
                      <a:pt x="0" y="16457"/>
                      <a:pt x="0" y="16457"/>
                    </a:cubicBezTo>
                    <a:cubicBezTo>
                      <a:pt x="0" y="16457"/>
                      <a:pt x="8439" y="19585"/>
                      <a:pt x="14406" y="15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1" name="Freeform: Shape 57"/>
              <p:cNvSpPr/>
              <p:nvPr/>
            </p:nvSpPr>
            <p:spPr>
              <a:xfrm>
                <a:off x="3708562" y="2225355"/>
                <a:ext cx="160620" cy="90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11" extrusionOk="0">
                    <a:moveTo>
                      <a:pt x="21600" y="12869"/>
                    </a:moveTo>
                    <a:cubicBezTo>
                      <a:pt x="21600" y="12869"/>
                      <a:pt x="18095" y="2468"/>
                      <a:pt x="12130" y="384"/>
                    </a:cubicBezTo>
                    <a:cubicBezTo>
                      <a:pt x="6162" y="-1695"/>
                      <a:pt x="0" y="5346"/>
                      <a:pt x="0" y="5346"/>
                    </a:cubicBezTo>
                    <a:cubicBezTo>
                      <a:pt x="0" y="5346"/>
                      <a:pt x="3506" y="15752"/>
                      <a:pt x="9470" y="17828"/>
                    </a:cubicBezTo>
                    <a:cubicBezTo>
                      <a:pt x="15434" y="19905"/>
                      <a:pt x="21600" y="12869"/>
                      <a:pt x="21600" y="1286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64" name="Freeform: Shape 105"/>
            <p:cNvSpPr/>
            <p:nvPr/>
          </p:nvSpPr>
          <p:spPr bwMode="auto">
            <a:xfrm>
              <a:off x="3338437" y="2071401"/>
              <a:ext cx="129196" cy="188943"/>
            </a:xfrm>
            <a:custGeom>
              <a:avLst/>
              <a:gdLst/>
              <a:ahLst/>
              <a:cxnLst>
                <a:cxn ang="0">
                  <a:pos x="38" y="109"/>
                </a:cxn>
                <a:cxn ang="0">
                  <a:pos x="40" y="107"/>
                </a:cxn>
                <a:cxn ang="0">
                  <a:pos x="44" y="107"/>
                </a:cxn>
                <a:cxn ang="0">
                  <a:pos x="46" y="109"/>
                </a:cxn>
                <a:cxn ang="0">
                  <a:pos x="44" y="111"/>
                </a:cxn>
                <a:cxn ang="0">
                  <a:pos x="40" y="111"/>
                </a:cxn>
                <a:cxn ang="0">
                  <a:pos x="38" y="109"/>
                </a:cxn>
                <a:cxn ang="0">
                  <a:pos x="48" y="12"/>
                </a:cxn>
                <a:cxn ang="0">
                  <a:pos x="37" y="12"/>
                </a:cxn>
                <a:cxn ang="0">
                  <a:pos x="35" y="14"/>
                </a:cxn>
                <a:cxn ang="0">
                  <a:pos x="37" y="15"/>
                </a:cxn>
                <a:cxn ang="0">
                  <a:pos x="48" y="15"/>
                </a:cxn>
                <a:cxn ang="0">
                  <a:pos x="50" y="14"/>
                </a:cxn>
                <a:cxn ang="0">
                  <a:pos x="48" y="12"/>
                </a:cxn>
                <a:cxn ang="0">
                  <a:pos x="85" y="12"/>
                </a:cxn>
                <a:cxn ang="0">
                  <a:pos x="85" y="111"/>
                </a:cxn>
                <a:cxn ang="0">
                  <a:pos x="73" y="123"/>
                </a:cxn>
                <a:cxn ang="0">
                  <a:pos x="12" y="123"/>
                </a:cxn>
                <a:cxn ang="0">
                  <a:pos x="0" y="111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73" y="0"/>
                </a:cxn>
                <a:cxn ang="0">
                  <a:pos x="85" y="12"/>
                </a:cxn>
                <a:cxn ang="0">
                  <a:pos x="77" y="104"/>
                </a:cxn>
                <a:cxn ang="0">
                  <a:pos x="8" y="104"/>
                </a:cxn>
                <a:cxn ang="0">
                  <a:pos x="8" y="111"/>
                </a:cxn>
                <a:cxn ang="0">
                  <a:pos x="12" y="115"/>
                </a:cxn>
                <a:cxn ang="0">
                  <a:pos x="73" y="115"/>
                </a:cxn>
                <a:cxn ang="0">
                  <a:pos x="77" y="111"/>
                </a:cxn>
                <a:cxn ang="0">
                  <a:pos x="77" y="104"/>
                </a:cxn>
                <a:cxn ang="0">
                  <a:pos x="77" y="23"/>
                </a:cxn>
                <a:cxn ang="0">
                  <a:pos x="8" y="23"/>
                </a:cxn>
                <a:cxn ang="0">
                  <a:pos x="8" y="100"/>
                </a:cxn>
                <a:cxn ang="0">
                  <a:pos x="77" y="100"/>
                </a:cxn>
                <a:cxn ang="0">
                  <a:pos x="77" y="23"/>
                </a:cxn>
                <a:cxn ang="0">
                  <a:pos x="77" y="12"/>
                </a:cxn>
                <a:cxn ang="0">
                  <a:pos x="73" y="8"/>
                </a:cxn>
                <a:cxn ang="0">
                  <a:pos x="12" y="8"/>
                </a:cxn>
                <a:cxn ang="0">
                  <a:pos x="8" y="12"/>
                </a:cxn>
                <a:cxn ang="0">
                  <a:pos x="8" y="19"/>
                </a:cxn>
                <a:cxn ang="0">
                  <a:pos x="77" y="19"/>
                </a:cxn>
                <a:cxn ang="0">
                  <a:pos x="77" y="12"/>
                </a:cxn>
                <a:cxn ang="0">
                  <a:pos x="77" y="12"/>
                </a:cxn>
                <a:cxn ang="0">
                  <a:pos x="77" y="12"/>
                </a:cxn>
              </a:cxnLst>
              <a:rect l="0" t="0" r="r" b="b"/>
              <a:pathLst>
                <a:path w="85" h="123">
                  <a:moveTo>
                    <a:pt x="38" y="109"/>
                  </a:moveTo>
                  <a:cubicBezTo>
                    <a:pt x="38" y="108"/>
                    <a:pt x="39" y="107"/>
                    <a:pt x="40" y="107"/>
                  </a:cubicBezTo>
                  <a:cubicBezTo>
                    <a:pt x="44" y="107"/>
                    <a:pt x="44" y="107"/>
                    <a:pt x="44" y="107"/>
                  </a:cubicBezTo>
                  <a:cubicBezTo>
                    <a:pt x="45" y="107"/>
                    <a:pt x="46" y="108"/>
                    <a:pt x="46" y="109"/>
                  </a:cubicBezTo>
                  <a:cubicBezTo>
                    <a:pt x="46" y="110"/>
                    <a:pt x="45" y="111"/>
                    <a:pt x="44" y="111"/>
                  </a:cubicBezTo>
                  <a:cubicBezTo>
                    <a:pt x="40" y="111"/>
                    <a:pt x="40" y="111"/>
                    <a:pt x="40" y="111"/>
                  </a:cubicBezTo>
                  <a:cubicBezTo>
                    <a:pt x="39" y="111"/>
                    <a:pt x="38" y="110"/>
                    <a:pt x="38" y="109"/>
                  </a:cubicBezTo>
                  <a:close/>
                  <a:moveTo>
                    <a:pt x="48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5" y="12"/>
                    <a:pt x="35" y="14"/>
                  </a:cubicBezTo>
                  <a:cubicBezTo>
                    <a:pt x="35" y="15"/>
                    <a:pt x="36" y="15"/>
                    <a:pt x="37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9" y="15"/>
                    <a:pt x="50" y="15"/>
                    <a:pt x="50" y="14"/>
                  </a:cubicBezTo>
                  <a:cubicBezTo>
                    <a:pt x="50" y="12"/>
                    <a:pt x="49" y="12"/>
                    <a:pt x="48" y="12"/>
                  </a:cubicBezTo>
                  <a:close/>
                  <a:moveTo>
                    <a:pt x="85" y="12"/>
                  </a:moveTo>
                  <a:cubicBezTo>
                    <a:pt x="85" y="111"/>
                    <a:pt x="85" y="111"/>
                    <a:pt x="85" y="111"/>
                  </a:cubicBezTo>
                  <a:cubicBezTo>
                    <a:pt x="85" y="118"/>
                    <a:pt x="79" y="123"/>
                    <a:pt x="73" y="123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5" y="123"/>
                    <a:pt x="0" y="118"/>
                    <a:pt x="0" y="1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9" y="0"/>
                    <a:pt x="85" y="5"/>
                    <a:pt x="85" y="12"/>
                  </a:cubicBezTo>
                  <a:close/>
                  <a:moveTo>
                    <a:pt x="77" y="104"/>
                  </a:moveTo>
                  <a:cubicBezTo>
                    <a:pt x="8" y="104"/>
                    <a:pt x="8" y="104"/>
                    <a:pt x="8" y="104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3"/>
                    <a:pt x="10" y="115"/>
                    <a:pt x="12" y="115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75" y="115"/>
                    <a:pt x="77" y="113"/>
                    <a:pt x="77" y="111"/>
                  </a:cubicBezTo>
                  <a:lnTo>
                    <a:pt x="77" y="104"/>
                  </a:lnTo>
                  <a:close/>
                  <a:moveTo>
                    <a:pt x="77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8" y="100"/>
                    <a:pt x="8" y="100"/>
                    <a:pt x="8" y="100"/>
                  </a:cubicBezTo>
                  <a:cubicBezTo>
                    <a:pt x="77" y="100"/>
                    <a:pt x="77" y="100"/>
                    <a:pt x="77" y="100"/>
                  </a:cubicBezTo>
                  <a:lnTo>
                    <a:pt x="77" y="23"/>
                  </a:lnTo>
                  <a:close/>
                  <a:moveTo>
                    <a:pt x="77" y="12"/>
                  </a:moveTo>
                  <a:cubicBezTo>
                    <a:pt x="77" y="9"/>
                    <a:pt x="75" y="8"/>
                    <a:pt x="7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8"/>
                    <a:pt x="8" y="9"/>
                    <a:pt x="8" y="1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7" y="19"/>
                    <a:pt x="77" y="19"/>
                    <a:pt x="77" y="19"/>
                  </a:cubicBezTo>
                  <a:lnTo>
                    <a:pt x="77" y="12"/>
                  </a:lnTo>
                  <a:close/>
                  <a:moveTo>
                    <a:pt x="77" y="12"/>
                  </a:moveTo>
                  <a:cubicBezTo>
                    <a:pt x="77" y="12"/>
                    <a:pt x="77" y="12"/>
                    <a:pt x="77" y="12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65" name="Group 106"/>
            <p:cNvGrpSpPr/>
            <p:nvPr/>
          </p:nvGrpSpPr>
          <p:grpSpPr>
            <a:xfrm>
              <a:off x="3601424" y="1742596"/>
              <a:ext cx="128289" cy="189105"/>
              <a:chOff x="4914900" y="1211263"/>
              <a:chExt cx="244475" cy="360363"/>
            </a:xfrm>
            <a:solidFill>
              <a:schemeClr val="bg1"/>
            </a:solidFill>
          </p:grpSpPr>
          <p:sp>
            <p:nvSpPr>
              <p:cNvPr id="87" name="Freeform: Shape 107"/>
              <p:cNvSpPr/>
              <p:nvPr/>
            </p:nvSpPr>
            <p:spPr bwMode="auto">
              <a:xfrm>
                <a:off x="5013325" y="1314451"/>
                <a:ext cx="23813" cy="20638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4" y="7"/>
                  </a:cxn>
                  <a:cxn ang="0">
                    <a:pos x="0" y="3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8" y="3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cubicBezTo>
                      <a:pt x="8" y="6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  <a:moveTo>
                      <a:pt x="8" y="3"/>
                    </a:moveTo>
                    <a:cubicBezTo>
                      <a:pt x="8" y="3"/>
                      <a:pt x="8" y="3"/>
                      <a:pt x="8" y="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8" name="Freeform: Shape 108"/>
              <p:cNvSpPr/>
              <p:nvPr/>
            </p:nvSpPr>
            <p:spPr bwMode="auto">
              <a:xfrm>
                <a:off x="5013325" y="1449388"/>
                <a:ext cx="23813" cy="2063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4" y="7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4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cubicBezTo>
                      <a:pt x="8" y="6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9" name="Freeform: Shape 109"/>
              <p:cNvSpPr/>
              <p:nvPr/>
            </p:nvSpPr>
            <p:spPr bwMode="auto">
              <a:xfrm>
                <a:off x="4946650" y="1381126"/>
                <a:ext cx="23813" cy="20638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4" y="7"/>
                  </a:cxn>
                  <a:cxn ang="0">
                    <a:pos x="0" y="3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8" y="3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cubicBezTo>
                      <a:pt x="8" y="6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  <a:moveTo>
                      <a:pt x="8" y="3"/>
                    </a:moveTo>
                    <a:cubicBezTo>
                      <a:pt x="8" y="3"/>
                      <a:pt x="8" y="3"/>
                      <a:pt x="8" y="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0" name="Freeform: Shape 110"/>
              <p:cNvSpPr/>
              <p:nvPr/>
            </p:nvSpPr>
            <p:spPr bwMode="auto">
              <a:xfrm>
                <a:off x="5081588" y="1381126"/>
                <a:ext cx="22225" cy="20638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4" y="7"/>
                  </a:cxn>
                  <a:cxn ang="0">
                    <a:pos x="0" y="3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8" y="3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cubicBezTo>
                      <a:pt x="8" y="6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  <a:moveTo>
                      <a:pt x="8" y="3"/>
                    </a:moveTo>
                    <a:cubicBezTo>
                      <a:pt x="8" y="3"/>
                      <a:pt x="8" y="3"/>
                      <a:pt x="8" y="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1" name="Freeform: Shape 111"/>
              <p:cNvSpPr/>
              <p:nvPr/>
            </p:nvSpPr>
            <p:spPr bwMode="auto">
              <a:xfrm>
                <a:off x="4967288" y="1428751"/>
                <a:ext cx="20638" cy="22225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4" y="8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  <a:moveTo>
                      <a:pt x="7" y="4"/>
                    </a:moveTo>
                    <a:cubicBezTo>
                      <a:pt x="7" y="4"/>
                      <a:pt x="7" y="4"/>
                      <a:pt x="7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2" name="Freeform: Shape 112"/>
              <p:cNvSpPr/>
              <p:nvPr/>
            </p:nvSpPr>
            <p:spPr bwMode="auto">
              <a:xfrm>
                <a:off x="4967288" y="1331913"/>
                <a:ext cx="20638" cy="2381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4" y="8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  <a:moveTo>
                      <a:pt x="7" y="4"/>
                    </a:moveTo>
                    <a:cubicBezTo>
                      <a:pt x="7" y="4"/>
                      <a:pt x="7" y="4"/>
                      <a:pt x="7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3" name="Freeform: Shape 113"/>
              <p:cNvSpPr/>
              <p:nvPr/>
            </p:nvSpPr>
            <p:spPr bwMode="auto">
              <a:xfrm>
                <a:off x="5060950" y="1428751"/>
                <a:ext cx="22225" cy="22225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4" y="8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4" name="Freeform: Shape 114"/>
              <p:cNvSpPr/>
              <p:nvPr/>
            </p:nvSpPr>
            <p:spPr bwMode="auto">
              <a:xfrm>
                <a:off x="4914900" y="1211263"/>
                <a:ext cx="244475" cy="360363"/>
              </a:xfrm>
              <a:custGeom>
                <a:avLst/>
                <a:gdLst/>
                <a:ahLst/>
                <a:cxnLst>
                  <a:cxn ang="0">
                    <a:pos x="76" y="54"/>
                  </a:cxn>
                  <a:cxn ang="0">
                    <a:pos x="76" y="54"/>
                  </a:cxn>
                  <a:cxn ang="0">
                    <a:pos x="67" y="36"/>
                  </a:cxn>
                  <a:cxn ang="0">
                    <a:pos x="61" y="6"/>
                  </a:cxn>
                  <a:cxn ang="0">
                    <a:pos x="54" y="0"/>
                  </a:cxn>
                  <a:cxn ang="0">
                    <a:pos x="23" y="0"/>
                  </a:cxn>
                  <a:cxn ang="0">
                    <a:pos x="15" y="6"/>
                  </a:cxn>
                  <a:cxn ang="0">
                    <a:pos x="10" y="35"/>
                  </a:cxn>
                  <a:cxn ang="0">
                    <a:pos x="0" y="61"/>
                  </a:cxn>
                  <a:cxn ang="0">
                    <a:pos x="10" y="87"/>
                  </a:cxn>
                  <a:cxn ang="0">
                    <a:pos x="15" y="117"/>
                  </a:cxn>
                  <a:cxn ang="0">
                    <a:pos x="23" y="123"/>
                  </a:cxn>
                  <a:cxn ang="0">
                    <a:pos x="53" y="123"/>
                  </a:cxn>
                  <a:cxn ang="0">
                    <a:pos x="61" y="117"/>
                  </a:cxn>
                  <a:cxn ang="0">
                    <a:pos x="66" y="87"/>
                  </a:cxn>
                  <a:cxn ang="0">
                    <a:pos x="76" y="69"/>
                  </a:cxn>
                  <a:cxn ang="0">
                    <a:pos x="76" y="69"/>
                  </a:cxn>
                  <a:cxn ang="0">
                    <a:pos x="84" y="61"/>
                  </a:cxn>
                  <a:cxn ang="0">
                    <a:pos x="76" y="54"/>
                  </a:cxn>
                  <a:cxn ang="0">
                    <a:pos x="23" y="8"/>
                  </a:cxn>
                  <a:cxn ang="0">
                    <a:pos x="54" y="8"/>
                  </a:cxn>
                  <a:cxn ang="0">
                    <a:pos x="58" y="28"/>
                  </a:cxn>
                  <a:cxn ang="0">
                    <a:pos x="38" y="23"/>
                  </a:cxn>
                  <a:cxn ang="0">
                    <a:pos x="19" y="28"/>
                  </a:cxn>
                  <a:cxn ang="0">
                    <a:pos x="23" y="8"/>
                  </a:cxn>
                  <a:cxn ang="0">
                    <a:pos x="53" y="115"/>
                  </a:cxn>
                  <a:cxn ang="0">
                    <a:pos x="23" y="115"/>
                  </a:cxn>
                  <a:cxn ang="0">
                    <a:pos x="19" y="95"/>
                  </a:cxn>
                  <a:cxn ang="0">
                    <a:pos x="38" y="100"/>
                  </a:cxn>
                  <a:cxn ang="0">
                    <a:pos x="57" y="95"/>
                  </a:cxn>
                  <a:cxn ang="0">
                    <a:pos x="53" y="115"/>
                  </a:cxn>
                  <a:cxn ang="0">
                    <a:pos x="38" y="92"/>
                  </a:cxn>
                  <a:cxn ang="0">
                    <a:pos x="7" y="61"/>
                  </a:cxn>
                  <a:cxn ang="0">
                    <a:pos x="38" y="31"/>
                  </a:cxn>
                  <a:cxn ang="0">
                    <a:pos x="69" y="61"/>
                  </a:cxn>
                  <a:cxn ang="0">
                    <a:pos x="38" y="92"/>
                  </a:cxn>
                  <a:cxn ang="0">
                    <a:pos x="38" y="92"/>
                  </a:cxn>
                  <a:cxn ang="0">
                    <a:pos x="38" y="92"/>
                  </a:cxn>
                </a:cxnLst>
                <a:rect l="0" t="0" r="r" b="b"/>
                <a:pathLst>
                  <a:path w="84" h="123">
                    <a:moveTo>
                      <a:pt x="76" y="54"/>
                    </a:moveTo>
                    <a:cubicBezTo>
                      <a:pt x="76" y="54"/>
                      <a:pt x="76" y="54"/>
                      <a:pt x="76" y="54"/>
                    </a:cubicBezTo>
                    <a:cubicBezTo>
                      <a:pt x="74" y="47"/>
                      <a:pt x="71" y="41"/>
                      <a:pt x="67" y="3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3"/>
                      <a:pt x="57" y="0"/>
                      <a:pt x="54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9" y="0"/>
                      <a:pt x="16" y="3"/>
                      <a:pt x="15" y="6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4" y="42"/>
                      <a:pt x="0" y="51"/>
                      <a:pt x="0" y="61"/>
                    </a:cubicBezTo>
                    <a:cubicBezTo>
                      <a:pt x="0" y="71"/>
                      <a:pt x="3" y="80"/>
                      <a:pt x="10" y="87"/>
                    </a:cubicBezTo>
                    <a:cubicBezTo>
                      <a:pt x="15" y="117"/>
                      <a:pt x="15" y="117"/>
                      <a:pt x="15" y="117"/>
                    </a:cubicBezTo>
                    <a:cubicBezTo>
                      <a:pt x="16" y="120"/>
                      <a:pt x="19" y="123"/>
                      <a:pt x="2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7" y="123"/>
                      <a:pt x="60" y="120"/>
                      <a:pt x="61" y="117"/>
                    </a:cubicBezTo>
                    <a:cubicBezTo>
                      <a:pt x="66" y="87"/>
                      <a:pt x="66" y="87"/>
                      <a:pt x="66" y="87"/>
                    </a:cubicBezTo>
                    <a:cubicBezTo>
                      <a:pt x="71" y="82"/>
                      <a:pt x="74" y="76"/>
                      <a:pt x="76" y="69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81" y="69"/>
                      <a:pt x="84" y="66"/>
                      <a:pt x="84" y="61"/>
                    </a:cubicBezTo>
                    <a:cubicBezTo>
                      <a:pt x="84" y="57"/>
                      <a:pt x="81" y="54"/>
                      <a:pt x="76" y="54"/>
                    </a:cubicBezTo>
                    <a:close/>
                    <a:moveTo>
                      <a:pt x="23" y="8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2" y="25"/>
                      <a:pt x="45" y="23"/>
                      <a:pt x="38" y="23"/>
                    </a:cubicBezTo>
                    <a:cubicBezTo>
                      <a:pt x="31" y="23"/>
                      <a:pt x="25" y="25"/>
                      <a:pt x="19" y="28"/>
                    </a:cubicBezTo>
                    <a:lnTo>
                      <a:pt x="23" y="8"/>
                    </a:lnTo>
                    <a:close/>
                    <a:moveTo>
                      <a:pt x="53" y="115"/>
                    </a:moveTo>
                    <a:cubicBezTo>
                      <a:pt x="23" y="115"/>
                      <a:pt x="23" y="115"/>
                      <a:pt x="23" y="115"/>
                    </a:cubicBezTo>
                    <a:cubicBezTo>
                      <a:pt x="19" y="95"/>
                      <a:pt x="19" y="95"/>
                      <a:pt x="19" y="95"/>
                    </a:cubicBezTo>
                    <a:cubicBezTo>
                      <a:pt x="24" y="98"/>
                      <a:pt x="31" y="100"/>
                      <a:pt x="38" y="100"/>
                    </a:cubicBezTo>
                    <a:cubicBezTo>
                      <a:pt x="45" y="100"/>
                      <a:pt x="51" y="98"/>
                      <a:pt x="57" y="95"/>
                    </a:cubicBezTo>
                    <a:lnTo>
                      <a:pt x="53" y="115"/>
                    </a:lnTo>
                    <a:close/>
                    <a:moveTo>
                      <a:pt x="38" y="92"/>
                    </a:moveTo>
                    <a:cubicBezTo>
                      <a:pt x="21" y="92"/>
                      <a:pt x="7" y="78"/>
                      <a:pt x="7" y="61"/>
                    </a:cubicBezTo>
                    <a:cubicBezTo>
                      <a:pt x="7" y="45"/>
                      <a:pt x="21" y="31"/>
                      <a:pt x="38" y="31"/>
                    </a:cubicBezTo>
                    <a:cubicBezTo>
                      <a:pt x="55" y="31"/>
                      <a:pt x="69" y="45"/>
                      <a:pt x="69" y="61"/>
                    </a:cubicBezTo>
                    <a:cubicBezTo>
                      <a:pt x="69" y="78"/>
                      <a:pt x="55" y="92"/>
                      <a:pt x="38" y="92"/>
                    </a:cubicBezTo>
                    <a:close/>
                    <a:moveTo>
                      <a:pt x="38" y="92"/>
                    </a:moveTo>
                    <a:cubicBezTo>
                      <a:pt x="38" y="92"/>
                      <a:pt x="38" y="92"/>
                      <a:pt x="38" y="9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5" name="Freeform: Shape 115"/>
              <p:cNvSpPr/>
              <p:nvPr/>
            </p:nvSpPr>
            <p:spPr bwMode="auto">
              <a:xfrm>
                <a:off x="5013325" y="1335088"/>
                <a:ext cx="68263" cy="66675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1" y="0"/>
                  </a:cxn>
                  <a:cxn ang="0">
                    <a:pos x="1" y="17"/>
                  </a:cxn>
                  <a:cxn ang="0">
                    <a:pos x="0" y="20"/>
                  </a:cxn>
                  <a:cxn ang="0">
                    <a:pos x="1" y="22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14" y="14"/>
                  </a:cxn>
                  <a:cxn ang="0">
                    <a:pos x="23" y="2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0"/>
                  </a:cxn>
                </a:cxnLst>
                <a:rect l="0" t="0" r="r" b="b"/>
                <a:pathLst>
                  <a:path w="23" h="23">
                    <a:moveTo>
                      <a:pt x="23" y="0"/>
                    </a:moveTo>
                    <a:cubicBezTo>
                      <a:pt x="22" y="0"/>
                      <a:pt x="22" y="0"/>
                      <a:pt x="21" y="0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0" y="18"/>
                      <a:pt x="0" y="20"/>
                    </a:cubicBezTo>
                    <a:cubicBezTo>
                      <a:pt x="0" y="21"/>
                      <a:pt x="0" y="21"/>
                      <a:pt x="1" y="22"/>
                    </a:cubicBezTo>
                    <a:cubicBezTo>
                      <a:pt x="2" y="23"/>
                      <a:pt x="3" y="23"/>
                      <a:pt x="4" y="23"/>
                    </a:cubicBezTo>
                    <a:cubicBezTo>
                      <a:pt x="5" y="23"/>
                      <a:pt x="6" y="23"/>
                      <a:pt x="7" y="22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1"/>
                      <a:pt x="23" y="0"/>
                    </a:cubicBezTo>
                    <a:close/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66" name="Freeform: Shape 116"/>
            <p:cNvSpPr/>
            <p:nvPr/>
          </p:nvSpPr>
          <p:spPr bwMode="auto">
            <a:xfrm>
              <a:off x="3987901" y="1686517"/>
              <a:ext cx="188554" cy="136458"/>
            </a:xfrm>
            <a:custGeom>
              <a:avLst/>
              <a:gdLst/>
              <a:ahLst/>
              <a:cxnLst>
                <a:cxn ang="0">
                  <a:pos x="100" y="32"/>
                </a:cxn>
                <a:cxn ang="0">
                  <a:pos x="65" y="0"/>
                </a:cxn>
                <a:cxn ang="0">
                  <a:pos x="34" y="20"/>
                </a:cxn>
                <a:cxn ang="0">
                  <a:pos x="29" y="20"/>
                </a:cxn>
                <a:cxn ang="0">
                  <a:pos x="12" y="37"/>
                </a:cxn>
                <a:cxn ang="0">
                  <a:pos x="13" y="42"/>
                </a:cxn>
                <a:cxn ang="0">
                  <a:pos x="0" y="64"/>
                </a:cxn>
                <a:cxn ang="0">
                  <a:pos x="25" y="89"/>
                </a:cxn>
                <a:cxn ang="0">
                  <a:pos x="94" y="89"/>
                </a:cxn>
                <a:cxn ang="0">
                  <a:pos x="123" y="60"/>
                </a:cxn>
                <a:cxn ang="0">
                  <a:pos x="100" y="32"/>
                </a:cxn>
                <a:cxn ang="0">
                  <a:pos x="94" y="81"/>
                </a:cxn>
                <a:cxn ang="0">
                  <a:pos x="94" y="81"/>
                </a:cxn>
                <a:cxn ang="0">
                  <a:pos x="25" y="81"/>
                </a:cxn>
                <a:cxn ang="0">
                  <a:pos x="8" y="64"/>
                </a:cxn>
                <a:cxn ang="0">
                  <a:pos x="16" y="49"/>
                </a:cxn>
                <a:cxn ang="0">
                  <a:pos x="20" y="40"/>
                </a:cxn>
                <a:cxn ang="0">
                  <a:pos x="19" y="37"/>
                </a:cxn>
                <a:cxn ang="0">
                  <a:pos x="29" y="27"/>
                </a:cxn>
                <a:cxn ang="0">
                  <a:pos x="34" y="28"/>
                </a:cxn>
                <a:cxn ang="0">
                  <a:pos x="41" y="24"/>
                </a:cxn>
                <a:cxn ang="0">
                  <a:pos x="65" y="8"/>
                </a:cxn>
                <a:cxn ang="0">
                  <a:pos x="92" y="32"/>
                </a:cxn>
                <a:cxn ang="0">
                  <a:pos x="98" y="39"/>
                </a:cxn>
                <a:cxn ang="0">
                  <a:pos x="115" y="60"/>
                </a:cxn>
                <a:cxn ang="0">
                  <a:pos x="94" y="81"/>
                </a:cxn>
                <a:cxn ang="0">
                  <a:pos x="94" y="81"/>
                </a:cxn>
                <a:cxn ang="0">
                  <a:pos x="94" y="81"/>
                </a:cxn>
              </a:cxnLst>
              <a:rect l="0" t="0" r="r" b="b"/>
              <a:pathLst>
                <a:path w="123" h="89">
                  <a:moveTo>
                    <a:pt x="100" y="32"/>
                  </a:moveTo>
                  <a:cubicBezTo>
                    <a:pt x="98" y="14"/>
                    <a:pt x="83" y="0"/>
                    <a:pt x="65" y="0"/>
                  </a:cubicBezTo>
                  <a:cubicBezTo>
                    <a:pt x="51" y="0"/>
                    <a:pt x="40" y="9"/>
                    <a:pt x="34" y="20"/>
                  </a:cubicBezTo>
                  <a:cubicBezTo>
                    <a:pt x="32" y="20"/>
                    <a:pt x="31" y="20"/>
                    <a:pt x="29" y="20"/>
                  </a:cubicBezTo>
                  <a:cubicBezTo>
                    <a:pt x="19" y="20"/>
                    <a:pt x="12" y="27"/>
                    <a:pt x="12" y="37"/>
                  </a:cubicBezTo>
                  <a:cubicBezTo>
                    <a:pt x="12" y="39"/>
                    <a:pt x="12" y="40"/>
                    <a:pt x="13" y="42"/>
                  </a:cubicBezTo>
                  <a:cubicBezTo>
                    <a:pt x="5" y="47"/>
                    <a:pt x="0" y="54"/>
                    <a:pt x="0" y="64"/>
                  </a:cubicBezTo>
                  <a:cubicBezTo>
                    <a:pt x="0" y="77"/>
                    <a:pt x="11" y="89"/>
                    <a:pt x="25" y="89"/>
                  </a:cubicBezTo>
                  <a:cubicBezTo>
                    <a:pt x="94" y="89"/>
                    <a:pt x="94" y="89"/>
                    <a:pt x="94" y="89"/>
                  </a:cubicBezTo>
                  <a:cubicBezTo>
                    <a:pt x="110" y="89"/>
                    <a:pt x="123" y="76"/>
                    <a:pt x="123" y="60"/>
                  </a:cubicBezTo>
                  <a:cubicBezTo>
                    <a:pt x="123" y="46"/>
                    <a:pt x="113" y="34"/>
                    <a:pt x="100" y="32"/>
                  </a:cubicBezTo>
                  <a:close/>
                  <a:moveTo>
                    <a:pt x="94" y="81"/>
                  </a:moveTo>
                  <a:cubicBezTo>
                    <a:pt x="94" y="81"/>
                    <a:pt x="94" y="81"/>
                    <a:pt x="94" y="81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16" y="81"/>
                    <a:pt x="8" y="73"/>
                    <a:pt x="8" y="64"/>
                  </a:cubicBezTo>
                  <a:cubicBezTo>
                    <a:pt x="8" y="58"/>
                    <a:pt x="11" y="52"/>
                    <a:pt x="16" y="49"/>
                  </a:cubicBezTo>
                  <a:cubicBezTo>
                    <a:pt x="22" y="46"/>
                    <a:pt x="22" y="45"/>
                    <a:pt x="20" y="40"/>
                  </a:cubicBezTo>
                  <a:cubicBezTo>
                    <a:pt x="20" y="39"/>
                    <a:pt x="19" y="38"/>
                    <a:pt x="19" y="37"/>
                  </a:cubicBezTo>
                  <a:cubicBezTo>
                    <a:pt x="19" y="32"/>
                    <a:pt x="24" y="27"/>
                    <a:pt x="29" y="27"/>
                  </a:cubicBezTo>
                  <a:cubicBezTo>
                    <a:pt x="29" y="27"/>
                    <a:pt x="31" y="27"/>
                    <a:pt x="34" y="28"/>
                  </a:cubicBezTo>
                  <a:cubicBezTo>
                    <a:pt x="39" y="30"/>
                    <a:pt x="39" y="28"/>
                    <a:pt x="41" y="24"/>
                  </a:cubicBezTo>
                  <a:cubicBezTo>
                    <a:pt x="46" y="14"/>
                    <a:pt x="55" y="8"/>
                    <a:pt x="65" y="8"/>
                  </a:cubicBezTo>
                  <a:cubicBezTo>
                    <a:pt x="79" y="8"/>
                    <a:pt x="91" y="18"/>
                    <a:pt x="92" y="32"/>
                  </a:cubicBezTo>
                  <a:cubicBezTo>
                    <a:pt x="92" y="38"/>
                    <a:pt x="92" y="38"/>
                    <a:pt x="98" y="39"/>
                  </a:cubicBezTo>
                  <a:cubicBezTo>
                    <a:pt x="108" y="41"/>
                    <a:pt x="115" y="50"/>
                    <a:pt x="115" y="60"/>
                  </a:cubicBezTo>
                  <a:cubicBezTo>
                    <a:pt x="115" y="71"/>
                    <a:pt x="106" y="81"/>
                    <a:pt x="94" y="81"/>
                  </a:cubicBezTo>
                  <a:close/>
                  <a:moveTo>
                    <a:pt x="94" y="81"/>
                  </a:moveTo>
                  <a:cubicBezTo>
                    <a:pt x="94" y="81"/>
                    <a:pt x="94" y="81"/>
                    <a:pt x="94" y="81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7" name="Freeform: Shape 117"/>
            <p:cNvSpPr/>
            <p:nvPr/>
          </p:nvSpPr>
          <p:spPr bwMode="auto">
            <a:xfrm>
              <a:off x="4309142" y="1959435"/>
              <a:ext cx="188554" cy="160952"/>
            </a:xfrm>
            <a:custGeom>
              <a:avLst/>
              <a:gdLst/>
              <a:ahLst/>
              <a:cxnLst>
                <a:cxn ang="0">
                  <a:pos x="123" y="100"/>
                </a:cxn>
                <a:cxn ang="0">
                  <a:pos x="115" y="107"/>
                </a:cxn>
                <a:cxn ang="0">
                  <a:pos x="107" y="100"/>
                </a:cxn>
                <a:cxn ang="0">
                  <a:pos x="115" y="84"/>
                </a:cxn>
                <a:cxn ang="0">
                  <a:pos x="123" y="100"/>
                </a:cxn>
                <a:cxn ang="0">
                  <a:pos x="111" y="42"/>
                </a:cxn>
                <a:cxn ang="0">
                  <a:pos x="111" y="77"/>
                </a:cxn>
                <a:cxn ang="0">
                  <a:pos x="115" y="80"/>
                </a:cxn>
                <a:cxn ang="0">
                  <a:pos x="119" y="77"/>
                </a:cxn>
                <a:cxn ang="0">
                  <a:pos x="119" y="42"/>
                </a:cxn>
                <a:cxn ang="0">
                  <a:pos x="115" y="38"/>
                </a:cxn>
                <a:cxn ang="0">
                  <a:pos x="111" y="42"/>
                </a:cxn>
                <a:cxn ang="0">
                  <a:pos x="114" y="34"/>
                </a:cxn>
                <a:cxn ang="0">
                  <a:pos x="104" y="36"/>
                </a:cxn>
                <a:cxn ang="0">
                  <a:pos x="104" y="69"/>
                </a:cxn>
                <a:cxn ang="0">
                  <a:pos x="61" y="88"/>
                </a:cxn>
                <a:cxn ang="0">
                  <a:pos x="19" y="69"/>
                </a:cxn>
                <a:cxn ang="0">
                  <a:pos x="19" y="36"/>
                </a:cxn>
                <a:cxn ang="0">
                  <a:pos x="9" y="34"/>
                </a:cxn>
                <a:cxn ang="0">
                  <a:pos x="0" y="23"/>
                </a:cxn>
                <a:cxn ang="0">
                  <a:pos x="9" y="12"/>
                </a:cxn>
                <a:cxn ang="0">
                  <a:pos x="59" y="0"/>
                </a:cxn>
                <a:cxn ang="0">
                  <a:pos x="61" y="0"/>
                </a:cxn>
                <a:cxn ang="0">
                  <a:pos x="64" y="0"/>
                </a:cxn>
                <a:cxn ang="0">
                  <a:pos x="114" y="12"/>
                </a:cxn>
                <a:cxn ang="0">
                  <a:pos x="123" y="23"/>
                </a:cxn>
                <a:cxn ang="0">
                  <a:pos x="114" y="34"/>
                </a:cxn>
                <a:cxn ang="0">
                  <a:pos x="96" y="38"/>
                </a:cxn>
                <a:cxn ang="0">
                  <a:pos x="64" y="46"/>
                </a:cxn>
                <a:cxn ang="0">
                  <a:pos x="61" y="46"/>
                </a:cxn>
                <a:cxn ang="0">
                  <a:pos x="59" y="46"/>
                </a:cxn>
                <a:cxn ang="0">
                  <a:pos x="27" y="38"/>
                </a:cxn>
                <a:cxn ang="0">
                  <a:pos x="27" y="69"/>
                </a:cxn>
                <a:cxn ang="0">
                  <a:pos x="61" y="80"/>
                </a:cxn>
                <a:cxn ang="0">
                  <a:pos x="96" y="69"/>
                </a:cxn>
                <a:cxn ang="0">
                  <a:pos x="96" y="38"/>
                </a:cxn>
                <a:cxn ang="0">
                  <a:pos x="112" y="27"/>
                </a:cxn>
                <a:cxn ang="0">
                  <a:pos x="115" y="23"/>
                </a:cxn>
                <a:cxn ang="0">
                  <a:pos x="112" y="19"/>
                </a:cxn>
                <a:cxn ang="0">
                  <a:pos x="62" y="8"/>
                </a:cxn>
                <a:cxn ang="0">
                  <a:pos x="61" y="7"/>
                </a:cxn>
                <a:cxn ang="0">
                  <a:pos x="61" y="8"/>
                </a:cxn>
                <a:cxn ang="0">
                  <a:pos x="11" y="19"/>
                </a:cxn>
                <a:cxn ang="0">
                  <a:pos x="8" y="23"/>
                </a:cxn>
                <a:cxn ang="0">
                  <a:pos x="11" y="27"/>
                </a:cxn>
                <a:cxn ang="0">
                  <a:pos x="61" y="38"/>
                </a:cxn>
                <a:cxn ang="0">
                  <a:pos x="61" y="38"/>
                </a:cxn>
                <a:cxn ang="0">
                  <a:pos x="62" y="38"/>
                </a:cxn>
                <a:cxn ang="0">
                  <a:pos x="112" y="27"/>
                </a:cxn>
                <a:cxn ang="0">
                  <a:pos x="112" y="27"/>
                </a:cxn>
                <a:cxn ang="0">
                  <a:pos x="112" y="27"/>
                </a:cxn>
              </a:cxnLst>
              <a:rect l="0" t="0" r="r" b="b"/>
              <a:pathLst>
                <a:path w="123" h="107">
                  <a:moveTo>
                    <a:pt x="123" y="100"/>
                  </a:moveTo>
                  <a:cubicBezTo>
                    <a:pt x="123" y="104"/>
                    <a:pt x="119" y="107"/>
                    <a:pt x="115" y="107"/>
                  </a:cubicBezTo>
                  <a:cubicBezTo>
                    <a:pt x="111" y="107"/>
                    <a:pt x="107" y="104"/>
                    <a:pt x="107" y="100"/>
                  </a:cubicBezTo>
                  <a:cubicBezTo>
                    <a:pt x="107" y="95"/>
                    <a:pt x="111" y="84"/>
                    <a:pt x="115" y="84"/>
                  </a:cubicBezTo>
                  <a:cubicBezTo>
                    <a:pt x="119" y="84"/>
                    <a:pt x="123" y="95"/>
                    <a:pt x="123" y="100"/>
                  </a:cubicBezTo>
                  <a:close/>
                  <a:moveTo>
                    <a:pt x="111" y="42"/>
                  </a:moveTo>
                  <a:cubicBezTo>
                    <a:pt x="111" y="77"/>
                    <a:pt x="111" y="77"/>
                    <a:pt x="111" y="77"/>
                  </a:cubicBezTo>
                  <a:cubicBezTo>
                    <a:pt x="111" y="79"/>
                    <a:pt x="113" y="80"/>
                    <a:pt x="115" y="80"/>
                  </a:cubicBezTo>
                  <a:cubicBezTo>
                    <a:pt x="117" y="80"/>
                    <a:pt x="119" y="79"/>
                    <a:pt x="119" y="77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9" y="40"/>
                    <a:pt x="117" y="38"/>
                    <a:pt x="115" y="38"/>
                  </a:cubicBezTo>
                  <a:cubicBezTo>
                    <a:pt x="113" y="38"/>
                    <a:pt x="111" y="40"/>
                    <a:pt x="111" y="42"/>
                  </a:cubicBezTo>
                  <a:close/>
                  <a:moveTo>
                    <a:pt x="114" y="34"/>
                  </a:moveTo>
                  <a:cubicBezTo>
                    <a:pt x="104" y="36"/>
                    <a:pt x="104" y="36"/>
                    <a:pt x="104" y="36"/>
                  </a:cubicBezTo>
                  <a:cubicBezTo>
                    <a:pt x="104" y="69"/>
                    <a:pt x="104" y="69"/>
                    <a:pt x="104" y="69"/>
                  </a:cubicBezTo>
                  <a:cubicBezTo>
                    <a:pt x="104" y="79"/>
                    <a:pt x="92" y="88"/>
                    <a:pt x="61" y="88"/>
                  </a:cubicBezTo>
                  <a:cubicBezTo>
                    <a:pt x="31" y="88"/>
                    <a:pt x="19" y="79"/>
                    <a:pt x="19" y="69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4" y="33"/>
                    <a:pt x="0" y="28"/>
                    <a:pt x="0" y="23"/>
                  </a:cubicBezTo>
                  <a:cubicBezTo>
                    <a:pt x="0" y="17"/>
                    <a:pt x="4" y="13"/>
                    <a:pt x="9" y="12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0" y="0"/>
                    <a:pt x="61" y="0"/>
                    <a:pt x="61" y="0"/>
                  </a:cubicBezTo>
                  <a:cubicBezTo>
                    <a:pt x="62" y="0"/>
                    <a:pt x="63" y="0"/>
                    <a:pt x="64" y="0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119" y="13"/>
                    <a:pt x="123" y="17"/>
                    <a:pt x="123" y="23"/>
                  </a:cubicBezTo>
                  <a:cubicBezTo>
                    <a:pt x="123" y="28"/>
                    <a:pt x="119" y="33"/>
                    <a:pt x="114" y="34"/>
                  </a:cubicBezTo>
                  <a:close/>
                  <a:moveTo>
                    <a:pt x="96" y="38"/>
                  </a:move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2" y="46"/>
                    <a:pt x="61" y="46"/>
                  </a:cubicBezTo>
                  <a:cubicBezTo>
                    <a:pt x="61" y="46"/>
                    <a:pt x="60" y="46"/>
                    <a:pt x="59" y="46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73"/>
                    <a:pt x="38" y="80"/>
                    <a:pt x="61" y="80"/>
                  </a:cubicBezTo>
                  <a:cubicBezTo>
                    <a:pt x="84" y="80"/>
                    <a:pt x="96" y="73"/>
                    <a:pt x="96" y="69"/>
                  </a:cubicBezTo>
                  <a:lnTo>
                    <a:pt x="96" y="38"/>
                  </a:lnTo>
                  <a:close/>
                  <a:moveTo>
                    <a:pt x="112" y="27"/>
                  </a:moveTo>
                  <a:cubicBezTo>
                    <a:pt x="114" y="26"/>
                    <a:pt x="115" y="25"/>
                    <a:pt x="115" y="23"/>
                  </a:cubicBezTo>
                  <a:cubicBezTo>
                    <a:pt x="115" y="21"/>
                    <a:pt x="114" y="19"/>
                    <a:pt x="112" y="19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9"/>
                    <a:pt x="8" y="21"/>
                    <a:pt x="8" y="23"/>
                  </a:cubicBezTo>
                  <a:cubicBezTo>
                    <a:pt x="8" y="25"/>
                    <a:pt x="9" y="26"/>
                    <a:pt x="11" y="2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2" y="38"/>
                  </a:cubicBezTo>
                  <a:lnTo>
                    <a:pt x="112" y="27"/>
                  </a:lnTo>
                  <a:close/>
                  <a:moveTo>
                    <a:pt x="112" y="27"/>
                  </a:moveTo>
                  <a:cubicBezTo>
                    <a:pt x="112" y="27"/>
                    <a:pt x="112" y="27"/>
                    <a:pt x="112" y="2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8" name="Freeform: Shape 118"/>
            <p:cNvSpPr/>
            <p:nvPr/>
          </p:nvSpPr>
          <p:spPr bwMode="auto">
            <a:xfrm>
              <a:off x="4361519" y="2351318"/>
              <a:ext cx="178078" cy="174948"/>
            </a:xfrm>
            <a:custGeom>
              <a:avLst/>
              <a:gdLst/>
              <a:ahLst/>
              <a:cxnLst>
                <a:cxn ang="0">
                  <a:pos x="111" y="101"/>
                </a:cxn>
                <a:cxn ang="0">
                  <a:pos x="78" y="88"/>
                </a:cxn>
                <a:cxn ang="0">
                  <a:pos x="92" y="59"/>
                </a:cxn>
                <a:cxn ang="0">
                  <a:pos x="83" y="12"/>
                </a:cxn>
                <a:cxn ang="0">
                  <a:pos x="57" y="0"/>
                </a:cxn>
                <a:cxn ang="0">
                  <a:pos x="32" y="12"/>
                </a:cxn>
                <a:cxn ang="0">
                  <a:pos x="23" y="59"/>
                </a:cxn>
                <a:cxn ang="0">
                  <a:pos x="36" y="88"/>
                </a:cxn>
                <a:cxn ang="0">
                  <a:pos x="3" y="101"/>
                </a:cxn>
                <a:cxn ang="0">
                  <a:pos x="1" y="109"/>
                </a:cxn>
                <a:cxn ang="0">
                  <a:pos x="7" y="114"/>
                </a:cxn>
                <a:cxn ang="0">
                  <a:pos x="107" y="114"/>
                </a:cxn>
                <a:cxn ang="0">
                  <a:pos x="114" y="109"/>
                </a:cxn>
                <a:cxn ang="0">
                  <a:pos x="111" y="101"/>
                </a:cxn>
                <a:cxn ang="0">
                  <a:pos x="29" y="38"/>
                </a:cxn>
                <a:cxn ang="0">
                  <a:pos x="57" y="7"/>
                </a:cxn>
                <a:cxn ang="0">
                  <a:pos x="85" y="38"/>
                </a:cxn>
                <a:cxn ang="0">
                  <a:pos x="72" y="83"/>
                </a:cxn>
                <a:cxn ang="0">
                  <a:pos x="71" y="85"/>
                </a:cxn>
                <a:cxn ang="0">
                  <a:pos x="43" y="85"/>
                </a:cxn>
                <a:cxn ang="0">
                  <a:pos x="42" y="83"/>
                </a:cxn>
                <a:cxn ang="0">
                  <a:pos x="29" y="38"/>
                </a:cxn>
                <a:cxn ang="0">
                  <a:pos x="7" y="107"/>
                </a:cxn>
                <a:cxn ang="0">
                  <a:pos x="38" y="95"/>
                </a:cxn>
                <a:cxn ang="0">
                  <a:pos x="47" y="93"/>
                </a:cxn>
                <a:cxn ang="0">
                  <a:pos x="57" y="96"/>
                </a:cxn>
                <a:cxn ang="0">
                  <a:pos x="68" y="93"/>
                </a:cxn>
                <a:cxn ang="0">
                  <a:pos x="77" y="95"/>
                </a:cxn>
                <a:cxn ang="0">
                  <a:pos x="107" y="107"/>
                </a:cxn>
                <a:cxn ang="0">
                  <a:pos x="7" y="107"/>
                </a:cxn>
                <a:cxn ang="0">
                  <a:pos x="7" y="107"/>
                </a:cxn>
                <a:cxn ang="0">
                  <a:pos x="7" y="107"/>
                </a:cxn>
              </a:cxnLst>
              <a:rect l="0" t="0" r="r" b="b"/>
              <a:pathLst>
                <a:path w="115" h="114">
                  <a:moveTo>
                    <a:pt x="111" y="101"/>
                  </a:moveTo>
                  <a:cubicBezTo>
                    <a:pt x="110" y="101"/>
                    <a:pt x="97" y="92"/>
                    <a:pt x="78" y="88"/>
                  </a:cubicBezTo>
                  <a:cubicBezTo>
                    <a:pt x="85" y="79"/>
                    <a:pt x="90" y="67"/>
                    <a:pt x="92" y="59"/>
                  </a:cubicBezTo>
                  <a:cubicBezTo>
                    <a:pt x="94" y="48"/>
                    <a:pt x="93" y="26"/>
                    <a:pt x="83" y="12"/>
                  </a:cubicBezTo>
                  <a:cubicBezTo>
                    <a:pt x="76" y="4"/>
                    <a:pt x="68" y="0"/>
                    <a:pt x="57" y="0"/>
                  </a:cubicBezTo>
                  <a:cubicBezTo>
                    <a:pt x="47" y="0"/>
                    <a:pt x="38" y="4"/>
                    <a:pt x="32" y="12"/>
                  </a:cubicBezTo>
                  <a:cubicBezTo>
                    <a:pt x="21" y="26"/>
                    <a:pt x="20" y="48"/>
                    <a:pt x="23" y="59"/>
                  </a:cubicBezTo>
                  <a:cubicBezTo>
                    <a:pt x="25" y="67"/>
                    <a:pt x="29" y="79"/>
                    <a:pt x="36" y="88"/>
                  </a:cubicBezTo>
                  <a:cubicBezTo>
                    <a:pt x="17" y="92"/>
                    <a:pt x="4" y="101"/>
                    <a:pt x="3" y="101"/>
                  </a:cubicBezTo>
                  <a:cubicBezTo>
                    <a:pt x="1" y="103"/>
                    <a:pt x="0" y="106"/>
                    <a:pt x="1" y="109"/>
                  </a:cubicBezTo>
                  <a:cubicBezTo>
                    <a:pt x="1" y="112"/>
                    <a:pt x="4" y="114"/>
                    <a:pt x="7" y="114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10" y="114"/>
                    <a:pt x="113" y="112"/>
                    <a:pt x="114" y="109"/>
                  </a:cubicBezTo>
                  <a:cubicBezTo>
                    <a:pt x="115" y="106"/>
                    <a:pt x="114" y="103"/>
                    <a:pt x="111" y="101"/>
                  </a:cubicBezTo>
                  <a:close/>
                  <a:moveTo>
                    <a:pt x="29" y="38"/>
                  </a:moveTo>
                  <a:cubicBezTo>
                    <a:pt x="31" y="23"/>
                    <a:pt x="40" y="7"/>
                    <a:pt x="57" y="7"/>
                  </a:cubicBezTo>
                  <a:cubicBezTo>
                    <a:pt x="75" y="7"/>
                    <a:pt x="83" y="23"/>
                    <a:pt x="85" y="38"/>
                  </a:cubicBezTo>
                  <a:cubicBezTo>
                    <a:pt x="87" y="54"/>
                    <a:pt x="82" y="71"/>
                    <a:pt x="72" y="83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63" y="95"/>
                    <a:pt x="52" y="95"/>
                    <a:pt x="43" y="85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32" y="71"/>
                    <a:pt x="27" y="54"/>
                    <a:pt x="29" y="38"/>
                  </a:cubicBezTo>
                  <a:close/>
                  <a:moveTo>
                    <a:pt x="7" y="107"/>
                  </a:moveTo>
                  <a:cubicBezTo>
                    <a:pt x="8" y="107"/>
                    <a:pt x="20" y="99"/>
                    <a:pt x="38" y="95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50" y="95"/>
                    <a:pt x="53" y="96"/>
                    <a:pt x="57" y="96"/>
                  </a:cubicBezTo>
                  <a:cubicBezTo>
                    <a:pt x="61" y="96"/>
                    <a:pt x="65" y="95"/>
                    <a:pt x="68" y="93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94" y="99"/>
                    <a:pt x="107" y="106"/>
                    <a:pt x="107" y="107"/>
                  </a:cubicBezTo>
                  <a:lnTo>
                    <a:pt x="7" y="107"/>
                  </a:lnTo>
                  <a:close/>
                  <a:moveTo>
                    <a:pt x="7" y="107"/>
                  </a:moveTo>
                  <a:cubicBezTo>
                    <a:pt x="7" y="107"/>
                    <a:pt x="7" y="107"/>
                    <a:pt x="7" y="10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9" name="Freeform: Shape 119"/>
            <p:cNvSpPr/>
            <p:nvPr/>
          </p:nvSpPr>
          <p:spPr bwMode="auto">
            <a:xfrm>
              <a:off x="4099637" y="2701213"/>
              <a:ext cx="188554" cy="181945"/>
            </a:xfrm>
            <a:custGeom>
              <a:avLst/>
              <a:gdLst/>
              <a:ahLst/>
              <a:cxnLst>
                <a:cxn ang="0">
                  <a:pos x="122" y="44"/>
                </a:cxn>
                <a:cxn ang="0">
                  <a:pos x="115" y="38"/>
                </a:cxn>
                <a:cxn ang="0">
                  <a:pos x="83" y="33"/>
                </a:cxn>
                <a:cxn ang="0">
                  <a:pos x="70" y="5"/>
                </a:cxn>
                <a:cxn ang="0">
                  <a:pos x="62" y="0"/>
                </a:cxn>
                <a:cxn ang="0">
                  <a:pos x="54" y="5"/>
                </a:cxn>
                <a:cxn ang="0">
                  <a:pos x="40" y="33"/>
                </a:cxn>
                <a:cxn ang="0">
                  <a:pos x="8" y="38"/>
                </a:cxn>
                <a:cxn ang="0">
                  <a:pos x="1" y="44"/>
                </a:cxn>
                <a:cxn ang="0">
                  <a:pos x="3" y="53"/>
                </a:cxn>
                <a:cxn ang="0">
                  <a:pos x="26" y="76"/>
                </a:cxn>
                <a:cxn ang="0">
                  <a:pos x="21" y="108"/>
                </a:cxn>
                <a:cxn ang="0">
                  <a:pos x="24" y="117"/>
                </a:cxn>
                <a:cxn ang="0">
                  <a:pos x="29" y="118"/>
                </a:cxn>
                <a:cxn ang="0">
                  <a:pos x="34" y="117"/>
                </a:cxn>
                <a:cxn ang="0">
                  <a:pos x="62" y="102"/>
                </a:cxn>
                <a:cxn ang="0">
                  <a:pos x="89" y="117"/>
                </a:cxn>
                <a:cxn ang="0">
                  <a:pos x="94" y="118"/>
                </a:cxn>
                <a:cxn ang="0">
                  <a:pos x="99" y="117"/>
                </a:cxn>
                <a:cxn ang="0">
                  <a:pos x="102" y="108"/>
                </a:cxn>
                <a:cxn ang="0">
                  <a:pos x="97" y="76"/>
                </a:cxn>
                <a:cxn ang="0">
                  <a:pos x="120" y="53"/>
                </a:cxn>
                <a:cxn ang="0">
                  <a:pos x="122" y="44"/>
                </a:cxn>
                <a:cxn ang="0">
                  <a:pos x="91" y="70"/>
                </a:cxn>
                <a:cxn ang="0">
                  <a:pos x="88" y="77"/>
                </a:cxn>
                <a:cxn ang="0">
                  <a:pos x="94" y="110"/>
                </a:cxn>
                <a:cxn ang="0">
                  <a:pos x="66" y="95"/>
                </a:cxn>
                <a:cxn ang="0">
                  <a:pos x="62" y="94"/>
                </a:cxn>
                <a:cxn ang="0">
                  <a:pos x="57" y="95"/>
                </a:cxn>
                <a:cxn ang="0">
                  <a:pos x="29" y="110"/>
                </a:cxn>
                <a:cxn ang="0">
                  <a:pos x="35" y="77"/>
                </a:cxn>
                <a:cxn ang="0">
                  <a:pos x="32" y="70"/>
                </a:cxn>
                <a:cxn ang="0">
                  <a:pos x="9" y="47"/>
                </a:cxn>
                <a:cxn ang="0">
                  <a:pos x="41" y="42"/>
                </a:cxn>
                <a:cxn ang="0">
                  <a:pos x="48" y="37"/>
                </a:cxn>
                <a:cxn ang="0">
                  <a:pos x="62" y="8"/>
                </a:cxn>
                <a:cxn ang="0">
                  <a:pos x="75" y="37"/>
                </a:cxn>
                <a:cxn ang="0">
                  <a:pos x="82" y="42"/>
                </a:cxn>
                <a:cxn ang="0">
                  <a:pos x="114" y="47"/>
                </a:cxn>
                <a:cxn ang="0">
                  <a:pos x="91" y="70"/>
                </a:cxn>
                <a:cxn ang="0">
                  <a:pos x="91" y="70"/>
                </a:cxn>
                <a:cxn ang="0">
                  <a:pos x="91" y="70"/>
                </a:cxn>
              </a:cxnLst>
              <a:rect l="0" t="0" r="r" b="b"/>
              <a:pathLst>
                <a:path w="124" h="118">
                  <a:moveTo>
                    <a:pt x="122" y="44"/>
                  </a:moveTo>
                  <a:cubicBezTo>
                    <a:pt x="121" y="41"/>
                    <a:pt x="119" y="39"/>
                    <a:pt x="115" y="38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68" y="1"/>
                    <a:pt x="65" y="0"/>
                    <a:pt x="62" y="0"/>
                  </a:cubicBezTo>
                  <a:cubicBezTo>
                    <a:pt x="58" y="0"/>
                    <a:pt x="55" y="1"/>
                    <a:pt x="54" y="5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9"/>
                    <a:pt x="2" y="41"/>
                    <a:pt x="1" y="44"/>
                  </a:cubicBezTo>
                  <a:cubicBezTo>
                    <a:pt x="0" y="47"/>
                    <a:pt x="0" y="50"/>
                    <a:pt x="3" y="53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20" y="112"/>
                    <a:pt x="22" y="115"/>
                    <a:pt x="24" y="117"/>
                  </a:cubicBezTo>
                  <a:cubicBezTo>
                    <a:pt x="26" y="118"/>
                    <a:pt x="28" y="118"/>
                    <a:pt x="29" y="118"/>
                  </a:cubicBezTo>
                  <a:cubicBezTo>
                    <a:pt x="31" y="118"/>
                    <a:pt x="32" y="118"/>
                    <a:pt x="34" y="117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91" y="118"/>
                    <a:pt x="92" y="118"/>
                    <a:pt x="94" y="118"/>
                  </a:cubicBezTo>
                  <a:cubicBezTo>
                    <a:pt x="96" y="118"/>
                    <a:pt x="97" y="118"/>
                    <a:pt x="99" y="117"/>
                  </a:cubicBezTo>
                  <a:cubicBezTo>
                    <a:pt x="102" y="115"/>
                    <a:pt x="103" y="112"/>
                    <a:pt x="102" y="108"/>
                  </a:cubicBezTo>
                  <a:cubicBezTo>
                    <a:pt x="97" y="76"/>
                    <a:pt x="97" y="76"/>
                    <a:pt x="97" y="76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0"/>
                    <a:pt x="124" y="47"/>
                    <a:pt x="122" y="44"/>
                  </a:cubicBezTo>
                  <a:close/>
                  <a:moveTo>
                    <a:pt x="91" y="70"/>
                  </a:moveTo>
                  <a:cubicBezTo>
                    <a:pt x="89" y="72"/>
                    <a:pt x="88" y="75"/>
                    <a:pt x="88" y="77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5" y="94"/>
                    <a:pt x="63" y="94"/>
                    <a:pt x="62" y="94"/>
                  </a:cubicBezTo>
                  <a:cubicBezTo>
                    <a:pt x="60" y="94"/>
                    <a:pt x="59" y="94"/>
                    <a:pt x="57" y="95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5"/>
                    <a:pt x="34" y="72"/>
                    <a:pt x="32" y="70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4" y="41"/>
                    <a:pt x="46" y="40"/>
                    <a:pt x="48" y="37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7" y="40"/>
                    <a:pt x="79" y="41"/>
                    <a:pt x="82" y="42"/>
                  </a:cubicBezTo>
                  <a:cubicBezTo>
                    <a:pt x="114" y="47"/>
                    <a:pt x="114" y="47"/>
                    <a:pt x="114" y="47"/>
                  </a:cubicBezTo>
                  <a:lnTo>
                    <a:pt x="91" y="70"/>
                  </a:lnTo>
                  <a:close/>
                  <a:moveTo>
                    <a:pt x="91" y="70"/>
                  </a:moveTo>
                  <a:cubicBezTo>
                    <a:pt x="91" y="70"/>
                    <a:pt x="91" y="70"/>
                    <a:pt x="91" y="7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5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70" name="Group 120"/>
            <p:cNvGrpSpPr/>
            <p:nvPr/>
          </p:nvGrpSpPr>
          <p:grpSpPr>
            <a:xfrm>
              <a:off x="3683532" y="2781458"/>
              <a:ext cx="189096" cy="164108"/>
              <a:chOff x="8783638" y="1235076"/>
              <a:chExt cx="360363" cy="312738"/>
            </a:xfrm>
            <a:solidFill>
              <a:schemeClr val="bg1"/>
            </a:solidFill>
          </p:grpSpPr>
          <p:sp>
            <p:nvSpPr>
              <p:cNvPr id="85" name="Freeform: Shape 121"/>
              <p:cNvSpPr/>
              <p:nvPr/>
            </p:nvSpPr>
            <p:spPr bwMode="auto">
              <a:xfrm>
                <a:off x="8842375" y="1290638"/>
                <a:ext cx="128588" cy="84138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0" y="27"/>
                  </a:cxn>
                  <a:cxn ang="0">
                    <a:pos x="1" y="29"/>
                  </a:cxn>
                  <a:cxn ang="0">
                    <a:pos x="3" y="27"/>
                  </a:cxn>
                  <a:cxn ang="0">
                    <a:pos x="42" y="4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</a:cxnLst>
                <a:rect l="0" t="0" r="r" b="b"/>
                <a:pathLst>
                  <a:path w="44" h="29">
                    <a:moveTo>
                      <a:pt x="42" y="0"/>
                    </a:moveTo>
                    <a:cubicBezTo>
                      <a:pt x="19" y="0"/>
                      <a:pt x="0" y="12"/>
                      <a:pt x="0" y="27"/>
                    </a:cubicBezTo>
                    <a:cubicBezTo>
                      <a:pt x="0" y="28"/>
                      <a:pt x="0" y="29"/>
                      <a:pt x="1" y="29"/>
                    </a:cubicBezTo>
                    <a:cubicBezTo>
                      <a:pt x="3" y="29"/>
                      <a:pt x="3" y="28"/>
                      <a:pt x="3" y="27"/>
                    </a:cubicBezTo>
                    <a:cubicBezTo>
                      <a:pt x="3" y="15"/>
                      <a:pt x="21" y="4"/>
                      <a:pt x="42" y="4"/>
                    </a:cubicBezTo>
                    <a:cubicBezTo>
                      <a:pt x="43" y="4"/>
                      <a:pt x="44" y="3"/>
                      <a:pt x="44" y="2"/>
                    </a:cubicBezTo>
                    <a:cubicBezTo>
                      <a:pt x="44" y="1"/>
                      <a:pt x="43" y="0"/>
                      <a:pt x="42" y="0"/>
                    </a:cubicBezTo>
                    <a:close/>
                    <a:moveTo>
                      <a:pt x="42" y="0"/>
                    </a:move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6" name="Freeform: Shape 122"/>
              <p:cNvSpPr/>
              <p:nvPr/>
            </p:nvSpPr>
            <p:spPr bwMode="auto">
              <a:xfrm>
                <a:off x="8783638" y="1235076"/>
                <a:ext cx="360363" cy="312738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0" y="46"/>
                  </a:cxn>
                  <a:cxn ang="0">
                    <a:pos x="27" y="84"/>
                  </a:cxn>
                  <a:cxn ang="0">
                    <a:pos x="27" y="84"/>
                  </a:cxn>
                  <a:cxn ang="0">
                    <a:pos x="20" y="102"/>
                  </a:cxn>
                  <a:cxn ang="0">
                    <a:pos x="20" y="104"/>
                  </a:cxn>
                  <a:cxn ang="0">
                    <a:pos x="23" y="107"/>
                  </a:cxn>
                  <a:cxn ang="0">
                    <a:pos x="24" y="107"/>
                  </a:cxn>
                  <a:cxn ang="0">
                    <a:pos x="50" y="91"/>
                  </a:cxn>
                  <a:cxn ang="0">
                    <a:pos x="62" y="92"/>
                  </a:cxn>
                  <a:cxn ang="0">
                    <a:pos x="123" y="46"/>
                  </a:cxn>
                  <a:cxn ang="0">
                    <a:pos x="62" y="0"/>
                  </a:cxn>
                  <a:cxn ang="0">
                    <a:pos x="62" y="84"/>
                  </a:cxn>
                  <a:cxn ang="0">
                    <a:pos x="51" y="83"/>
                  </a:cxn>
                  <a:cxn ang="0">
                    <a:pos x="50" y="83"/>
                  </a:cxn>
                  <a:cxn ang="0">
                    <a:pos x="44" y="86"/>
                  </a:cxn>
                  <a:cxn ang="0">
                    <a:pos x="32" y="96"/>
                  </a:cxn>
                  <a:cxn ang="0">
                    <a:pos x="35" y="85"/>
                  </a:cxn>
                  <a:cxn ang="0">
                    <a:pos x="35" y="84"/>
                  </a:cxn>
                  <a:cxn ang="0">
                    <a:pos x="31" y="77"/>
                  </a:cxn>
                  <a:cxn ang="0">
                    <a:pos x="8" y="46"/>
                  </a:cxn>
                  <a:cxn ang="0">
                    <a:pos x="62" y="7"/>
                  </a:cxn>
                  <a:cxn ang="0">
                    <a:pos x="115" y="46"/>
                  </a:cxn>
                  <a:cxn ang="0">
                    <a:pos x="62" y="84"/>
                  </a:cxn>
                  <a:cxn ang="0">
                    <a:pos x="62" y="84"/>
                  </a:cxn>
                  <a:cxn ang="0">
                    <a:pos x="62" y="84"/>
                  </a:cxn>
                </a:cxnLst>
                <a:rect l="0" t="0" r="r" b="b"/>
                <a:pathLst>
                  <a:path w="123" h="107">
                    <a:moveTo>
                      <a:pt x="62" y="0"/>
                    </a:moveTo>
                    <a:cubicBezTo>
                      <a:pt x="28" y="0"/>
                      <a:pt x="0" y="20"/>
                      <a:pt x="0" y="46"/>
                    </a:cubicBezTo>
                    <a:cubicBezTo>
                      <a:pt x="0" y="62"/>
                      <a:pt x="11" y="76"/>
                      <a:pt x="27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91"/>
                      <a:pt x="22" y="98"/>
                      <a:pt x="20" y="102"/>
                    </a:cubicBezTo>
                    <a:cubicBezTo>
                      <a:pt x="20" y="103"/>
                      <a:pt x="20" y="103"/>
                      <a:pt x="20" y="104"/>
                    </a:cubicBezTo>
                    <a:cubicBezTo>
                      <a:pt x="20" y="106"/>
                      <a:pt x="21" y="107"/>
                      <a:pt x="23" y="107"/>
                    </a:cubicBezTo>
                    <a:cubicBezTo>
                      <a:pt x="23" y="107"/>
                      <a:pt x="24" y="107"/>
                      <a:pt x="24" y="107"/>
                    </a:cubicBezTo>
                    <a:cubicBezTo>
                      <a:pt x="36" y="105"/>
                      <a:pt x="47" y="94"/>
                      <a:pt x="50" y="91"/>
                    </a:cubicBezTo>
                    <a:cubicBezTo>
                      <a:pt x="54" y="92"/>
                      <a:pt x="58" y="92"/>
                      <a:pt x="62" y="92"/>
                    </a:cubicBezTo>
                    <a:cubicBezTo>
                      <a:pt x="96" y="92"/>
                      <a:pt x="123" y="71"/>
                      <a:pt x="123" y="46"/>
                    </a:cubicBezTo>
                    <a:cubicBezTo>
                      <a:pt x="123" y="20"/>
                      <a:pt x="96" y="0"/>
                      <a:pt x="62" y="0"/>
                    </a:cubicBezTo>
                    <a:close/>
                    <a:moveTo>
                      <a:pt x="62" y="84"/>
                    </a:moveTo>
                    <a:cubicBezTo>
                      <a:pt x="58" y="84"/>
                      <a:pt x="55" y="84"/>
                      <a:pt x="51" y="83"/>
                    </a:cubicBezTo>
                    <a:cubicBezTo>
                      <a:pt x="51" y="83"/>
                      <a:pt x="50" y="83"/>
                      <a:pt x="50" y="83"/>
                    </a:cubicBezTo>
                    <a:cubicBezTo>
                      <a:pt x="48" y="83"/>
                      <a:pt x="45" y="84"/>
                      <a:pt x="44" y="86"/>
                    </a:cubicBezTo>
                    <a:cubicBezTo>
                      <a:pt x="42" y="88"/>
                      <a:pt x="38" y="93"/>
                      <a:pt x="32" y="96"/>
                    </a:cubicBezTo>
                    <a:cubicBezTo>
                      <a:pt x="34" y="92"/>
                      <a:pt x="35" y="89"/>
                      <a:pt x="35" y="85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1"/>
                      <a:pt x="33" y="78"/>
                      <a:pt x="31" y="77"/>
                    </a:cubicBezTo>
                    <a:cubicBezTo>
                      <a:pt x="17" y="70"/>
                      <a:pt x="8" y="58"/>
                      <a:pt x="8" y="46"/>
                    </a:cubicBezTo>
                    <a:cubicBezTo>
                      <a:pt x="8" y="25"/>
                      <a:pt x="32" y="7"/>
                      <a:pt x="62" y="7"/>
                    </a:cubicBezTo>
                    <a:cubicBezTo>
                      <a:pt x="91" y="7"/>
                      <a:pt x="115" y="25"/>
                      <a:pt x="115" y="46"/>
                    </a:cubicBezTo>
                    <a:cubicBezTo>
                      <a:pt x="115" y="67"/>
                      <a:pt x="91" y="84"/>
                      <a:pt x="62" y="84"/>
                    </a:cubicBezTo>
                    <a:close/>
                    <a:moveTo>
                      <a:pt x="62" y="84"/>
                    </a:moveTo>
                    <a:cubicBezTo>
                      <a:pt x="62" y="84"/>
                      <a:pt x="62" y="84"/>
                      <a:pt x="62" y="8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grpSp>
          <p:nvGrpSpPr>
            <p:cNvPr id="71" name="Group 123"/>
            <p:cNvGrpSpPr/>
            <p:nvPr/>
          </p:nvGrpSpPr>
          <p:grpSpPr>
            <a:xfrm>
              <a:off x="3373614" y="2508384"/>
              <a:ext cx="186596" cy="189096"/>
              <a:chOff x="3036888" y="1211263"/>
              <a:chExt cx="355600" cy="360363"/>
            </a:xfrm>
            <a:solidFill>
              <a:schemeClr val="bg1"/>
            </a:solidFill>
          </p:grpSpPr>
          <p:sp>
            <p:nvSpPr>
              <p:cNvPr id="72" name="Freeform: Shape 124"/>
              <p:cNvSpPr/>
              <p:nvPr/>
            </p:nvSpPr>
            <p:spPr bwMode="auto">
              <a:xfrm>
                <a:off x="3036888" y="1211263"/>
                <a:ext cx="355600" cy="360363"/>
              </a:xfrm>
              <a:custGeom>
                <a:avLst/>
                <a:gdLst/>
                <a:ahLst/>
                <a:cxnLst>
                  <a:cxn ang="0">
                    <a:pos x="111" y="0"/>
                  </a:cxn>
                  <a:cxn ang="0">
                    <a:pos x="27" y="0"/>
                  </a:cxn>
                  <a:cxn ang="0">
                    <a:pos x="15" y="12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0" y="31"/>
                  </a:cxn>
                  <a:cxn ang="0">
                    <a:pos x="0" y="107"/>
                  </a:cxn>
                  <a:cxn ang="0">
                    <a:pos x="15" y="123"/>
                  </a:cxn>
                  <a:cxn ang="0">
                    <a:pos x="107" y="123"/>
                  </a:cxn>
                  <a:cxn ang="0">
                    <a:pos x="122" y="107"/>
                  </a:cxn>
                  <a:cxn ang="0">
                    <a:pos x="122" y="12"/>
                  </a:cxn>
                  <a:cxn ang="0">
                    <a:pos x="111" y="0"/>
                  </a:cxn>
                  <a:cxn ang="0">
                    <a:pos x="115" y="107"/>
                  </a:cxn>
                  <a:cxn ang="0">
                    <a:pos x="107" y="115"/>
                  </a:cxn>
                  <a:cxn ang="0">
                    <a:pos x="15" y="115"/>
                  </a:cxn>
                  <a:cxn ang="0">
                    <a:pos x="7" y="107"/>
                  </a:cxn>
                  <a:cxn ang="0">
                    <a:pos x="7" y="31"/>
                  </a:cxn>
                  <a:cxn ang="0">
                    <a:pos x="11" y="27"/>
                  </a:cxn>
                  <a:cxn ang="0">
                    <a:pos x="15" y="27"/>
                  </a:cxn>
                  <a:cxn ang="0">
                    <a:pos x="15" y="104"/>
                  </a:cxn>
                  <a:cxn ang="0">
                    <a:pos x="19" y="107"/>
                  </a:cxn>
                  <a:cxn ang="0">
                    <a:pos x="23" y="104"/>
                  </a:cxn>
                  <a:cxn ang="0">
                    <a:pos x="23" y="12"/>
                  </a:cxn>
                  <a:cxn ang="0">
                    <a:pos x="27" y="8"/>
                  </a:cxn>
                  <a:cxn ang="0">
                    <a:pos x="111" y="8"/>
                  </a:cxn>
                  <a:cxn ang="0">
                    <a:pos x="115" y="12"/>
                  </a:cxn>
                  <a:cxn ang="0">
                    <a:pos x="115" y="107"/>
                  </a:cxn>
                  <a:cxn ang="0">
                    <a:pos x="115" y="107"/>
                  </a:cxn>
                  <a:cxn ang="0">
                    <a:pos x="115" y="107"/>
                  </a:cxn>
                </a:cxnLst>
                <a:rect l="0" t="0" r="r" b="b"/>
                <a:pathLst>
                  <a:path w="122" h="123">
                    <a:moveTo>
                      <a:pt x="111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0" y="0"/>
                      <a:pt x="15" y="5"/>
                      <a:pt x="15" y="12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5" y="19"/>
                      <a:pt x="0" y="24"/>
                      <a:pt x="0" y="31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16"/>
                      <a:pt x="7" y="123"/>
                      <a:pt x="15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16" y="123"/>
                      <a:pt x="122" y="116"/>
                      <a:pt x="122" y="107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22" y="5"/>
                      <a:pt x="117" y="0"/>
                      <a:pt x="111" y="0"/>
                    </a:cubicBezTo>
                    <a:close/>
                    <a:moveTo>
                      <a:pt x="115" y="107"/>
                    </a:moveTo>
                    <a:cubicBezTo>
                      <a:pt x="115" y="112"/>
                      <a:pt x="111" y="115"/>
                      <a:pt x="107" y="115"/>
                    </a:cubicBezTo>
                    <a:cubicBezTo>
                      <a:pt x="15" y="115"/>
                      <a:pt x="15" y="115"/>
                      <a:pt x="15" y="115"/>
                    </a:cubicBezTo>
                    <a:cubicBezTo>
                      <a:pt x="11" y="115"/>
                      <a:pt x="7" y="112"/>
                      <a:pt x="7" y="107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29"/>
                      <a:pt x="9" y="27"/>
                      <a:pt x="11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104"/>
                      <a:pt x="15" y="104"/>
                      <a:pt x="15" y="104"/>
                    </a:cubicBezTo>
                    <a:cubicBezTo>
                      <a:pt x="15" y="106"/>
                      <a:pt x="17" y="107"/>
                      <a:pt x="19" y="107"/>
                    </a:cubicBezTo>
                    <a:cubicBezTo>
                      <a:pt x="21" y="107"/>
                      <a:pt x="23" y="106"/>
                      <a:pt x="23" y="104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9"/>
                      <a:pt x="24" y="8"/>
                      <a:pt x="27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13" y="8"/>
                      <a:pt x="115" y="9"/>
                      <a:pt x="115" y="12"/>
                    </a:cubicBezTo>
                    <a:lnTo>
                      <a:pt x="115" y="107"/>
                    </a:lnTo>
                    <a:close/>
                    <a:moveTo>
                      <a:pt x="115" y="107"/>
                    </a:moveTo>
                    <a:cubicBezTo>
                      <a:pt x="115" y="107"/>
                      <a:pt x="115" y="107"/>
                      <a:pt x="115" y="107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3" name="Freeform: Shape 125"/>
              <p:cNvSpPr/>
              <p:nvPr/>
            </p:nvSpPr>
            <p:spPr bwMode="auto">
              <a:xfrm>
                <a:off x="3249613" y="1346201"/>
                <a:ext cx="100013" cy="11113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32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4"/>
                  </a:cxn>
                </a:cxnLst>
                <a:rect l="0" t="0" r="r" b="b"/>
                <a:pathLst>
                  <a:path w="34" h="4">
                    <a:moveTo>
                      <a:pt x="1" y="4"/>
                    </a:moveTo>
                    <a:cubicBezTo>
                      <a:pt x="32" y="4"/>
                      <a:pt x="32" y="4"/>
                      <a:pt x="32" y="4"/>
                    </a:cubicBezTo>
                    <a:cubicBezTo>
                      <a:pt x="33" y="4"/>
                      <a:pt x="34" y="3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4" name="Freeform: Shape 126"/>
              <p:cNvSpPr/>
              <p:nvPr/>
            </p:nvSpPr>
            <p:spPr bwMode="auto">
              <a:xfrm>
                <a:off x="3249613" y="1314451"/>
                <a:ext cx="100013" cy="7938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2" y="3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</a:cxnLst>
                <a:rect l="0" t="0" r="r" b="b"/>
                <a:pathLst>
                  <a:path w="34" h="3">
                    <a:moveTo>
                      <a:pt x="1" y="3"/>
                    </a:moveTo>
                    <a:cubicBezTo>
                      <a:pt x="32" y="3"/>
                      <a:pt x="32" y="3"/>
                      <a:pt x="32" y="3"/>
                    </a:cubicBezTo>
                    <a:cubicBezTo>
                      <a:pt x="33" y="3"/>
                      <a:pt x="34" y="3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5" name="Freeform: Shape 127"/>
              <p:cNvSpPr/>
              <p:nvPr/>
            </p:nvSpPr>
            <p:spPr bwMode="auto">
              <a:xfrm>
                <a:off x="3249613" y="1277938"/>
                <a:ext cx="100013" cy="12700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32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4"/>
                  </a:cxn>
                </a:cxnLst>
                <a:rect l="0" t="0" r="r" b="b"/>
                <a:pathLst>
                  <a:path w="34" h="4">
                    <a:moveTo>
                      <a:pt x="1" y="4"/>
                    </a:moveTo>
                    <a:cubicBezTo>
                      <a:pt x="32" y="4"/>
                      <a:pt x="32" y="4"/>
                      <a:pt x="32" y="4"/>
                    </a:cubicBezTo>
                    <a:cubicBezTo>
                      <a:pt x="33" y="4"/>
                      <a:pt x="34" y="3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6" name="Freeform: Shape 128"/>
              <p:cNvSpPr/>
              <p:nvPr/>
            </p:nvSpPr>
            <p:spPr bwMode="auto">
              <a:xfrm>
                <a:off x="3124200" y="1516063"/>
                <a:ext cx="101600" cy="11113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33" y="4"/>
                  </a:cxn>
                  <a:cxn ang="0">
                    <a:pos x="35" y="2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3" y="0"/>
                  </a:cxn>
                </a:cxnLst>
                <a:rect l="0" t="0" r="r" b="b"/>
                <a:pathLst>
                  <a:path w="35" h="4">
                    <a:moveTo>
                      <a:pt x="3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4" y="4"/>
                      <a:pt x="35" y="3"/>
                      <a:pt x="35" y="2"/>
                    </a:cubicBezTo>
                    <a:cubicBezTo>
                      <a:pt x="35" y="1"/>
                      <a:pt x="34" y="0"/>
                      <a:pt x="33" y="0"/>
                    </a:cubicBezTo>
                    <a:close/>
                    <a:moveTo>
                      <a:pt x="33" y="0"/>
                    </a:move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7" name="Freeform: Shape 129"/>
              <p:cNvSpPr/>
              <p:nvPr/>
            </p:nvSpPr>
            <p:spPr bwMode="auto">
              <a:xfrm>
                <a:off x="3124200" y="1481138"/>
                <a:ext cx="101600" cy="11113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33" y="4"/>
                  </a:cxn>
                  <a:cxn ang="0">
                    <a:pos x="35" y="2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3" y="0"/>
                  </a:cxn>
                </a:cxnLst>
                <a:rect l="0" t="0" r="r" b="b"/>
                <a:pathLst>
                  <a:path w="35" h="4">
                    <a:moveTo>
                      <a:pt x="3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4" y="4"/>
                      <a:pt x="35" y="3"/>
                      <a:pt x="35" y="2"/>
                    </a:cubicBezTo>
                    <a:cubicBezTo>
                      <a:pt x="35" y="1"/>
                      <a:pt x="34" y="0"/>
                      <a:pt x="33" y="0"/>
                    </a:cubicBezTo>
                    <a:close/>
                    <a:moveTo>
                      <a:pt x="33" y="0"/>
                    </a:move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8" name="Freeform: Shape 130"/>
              <p:cNvSpPr/>
              <p:nvPr/>
            </p:nvSpPr>
            <p:spPr bwMode="auto">
              <a:xfrm>
                <a:off x="3124200" y="1449388"/>
                <a:ext cx="101600" cy="11113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33" y="4"/>
                  </a:cxn>
                  <a:cxn ang="0">
                    <a:pos x="35" y="2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3" y="0"/>
                  </a:cxn>
                </a:cxnLst>
                <a:rect l="0" t="0" r="r" b="b"/>
                <a:pathLst>
                  <a:path w="35" h="4">
                    <a:moveTo>
                      <a:pt x="3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4" y="4"/>
                      <a:pt x="35" y="3"/>
                      <a:pt x="35" y="2"/>
                    </a:cubicBezTo>
                    <a:cubicBezTo>
                      <a:pt x="35" y="1"/>
                      <a:pt x="34" y="0"/>
                      <a:pt x="33" y="0"/>
                    </a:cubicBezTo>
                    <a:close/>
                    <a:moveTo>
                      <a:pt x="33" y="0"/>
                    </a:move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9" name="Freeform: Shape 131"/>
              <p:cNvSpPr/>
              <p:nvPr/>
            </p:nvSpPr>
            <p:spPr bwMode="auto">
              <a:xfrm>
                <a:off x="3249613" y="1516063"/>
                <a:ext cx="100013" cy="11113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2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2" y="0"/>
                  </a:cxn>
                </a:cxnLst>
                <a:rect l="0" t="0" r="r" b="b"/>
                <a:pathLst>
                  <a:path w="34" h="4"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3" y="4"/>
                      <a:pt x="34" y="3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0" name="Freeform: Shape 132"/>
              <p:cNvSpPr/>
              <p:nvPr/>
            </p:nvSpPr>
            <p:spPr bwMode="auto">
              <a:xfrm>
                <a:off x="3249613" y="1481138"/>
                <a:ext cx="100013" cy="11113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2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2" y="0"/>
                  </a:cxn>
                </a:cxnLst>
                <a:rect l="0" t="0" r="r" b="b"/>
                <a:pathLst>
                  <a:path w="34" h="4"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3" y="4"/>
                      <a:pt x="34" y="3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1" name="Freeform: Shape 133"/>
              <p:cNvSpPr/>
              <p:nvPr/>
            </p:nvSpPr>
            <p:spPr bwMode="auto">
              <a:xfrm>
                <a:off x="3249613" y="1449388"/>
                <a:ext cx="100013" cy="11113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2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2" y="0"/>
                  </a:cxn>
                </a:cxnLst>
                <a:rect l="0" t="0" r="r" b="b"/>
                <a:pathLst>
                  <a:path w="34" h="4"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3" y="4"/>
                      <a:pt x="34" y="3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2" name="Freeform: Shape 134"/>
              <p:cNvSpPr/>
              <p:nvPr/>
            </p:nvSpPr>
            <p:spPr bwMode="auto">
              <a:xfrm>
                <a:off x="3124200" y="1381126"/>
                <a:ext cx="225425" cy="12700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75" y="4"/>
                  </a:cxn>
                  <a:cxn ang="0">
                    <a:pos x="77" y="2"/>
                  </a:cxn>
                  <a:cxn ang="0">
                    <a:pos x="75" y="0"/>
                  </a:cxn>
                  <a:cxn ang="0">
                    <a:pos x="75" y="0"/>
                  </a:cxn>
                  <a:cxn ang="0">
                    <a:pos x="75" y="0"/>
                  </a:cxn>
                </a:cxnLst>
                <a:rect l="0" t="0" r="r" b="b"/>
                <a:pathLst>
                  <a:path w="77" h="4">
                    <a:moveTo>
                      <a:pt x="7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6" y="4"/>
                      <a:pt x="77" y="3"/>
                      <a:pt x="77" y="2"/>
                    </a:cubicBezTo>
                    <a:cubicBezTo>
                      <a:pt x="77" y="1"/>
                      <a:pt x="76" y="0"/>
                      <a:pt x="75" y="0"/>
                    </a:cubicBezTo>
                    <a:close/>
                    <a:moveTo>
                      <a:pt x="75" y="0"/>
                    </a:moveTo>
                    <a:cubicBezTo>
                      <a:pt x="75" y="0"/>
                      <a:pt x="75" y="0"/>
                      <a:pt x="75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3" name="Freeform: Shape 135"/>
              <p:cNvSpPr/>
              <p:nvPr/>
            </p:nvSpPr>
            <p:spPr bwMode="auto">
              <a:xfrm>
                <a:off x="3124200" y="1412876"/>
                <a:ext cx="225425" cy="12700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75" y="4"/>
                  </a:cxn>
                  <a:cxn ang="0">
                    <a:pos x="77" y="2"/>
                  </a:cxn>
                  <a:cxn ang="0">
                    <a:pos x="75" y="0"/>
                  </a:cxn>
                  <a:cxn ang="0">
                    <a:pos x="75" y="0"/>
                  </a:cxn>
                  <a:cxn ang="0">
                    <a:pos x="75" y="0"/>
                  </a:cxn>
                </a:cxnLst>
                <a:rect l="0" t="0" r="r" b="b"/>
                <a:pathLst>
                  <a:path w="77" h="4">
                    <a:moveTo>
                      <a:pt x="7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6" y="4"/>
                      <a:pt x="77" y="3"/>
                      <a:pt x="77" y="2"/>
                    </a:cubicBezTo>
                    <a:cubicBezTo>
                      <a:pt x="77" y="1"/>
                      <a:pt x="76" y="0"/>
                      <a:pt x="75" y="0"/>
                    </a:cubicBezTo>
                    <a:close/>
                    <a:moveTo>
                      <a:pt x="75" y="0"/>
                    </a:moveTo>
                    <a:cubicBezTo>
                      <a:pt x="75" y="0"/>
                      <a:pt x="75" y="0"/>
                      <a:pt x="75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4" name="Freeform: Shape 136"/>
              <p:cNvSpPr/>
              <p:nvPr/>
            </p:nvSpPr>
            <p:spPr bwMode="auto">
              <a:xfrm>
                <a:off x="3124200" y="1255713"/>
                <a:ext cx="101600" cy="101600"/>
              </a:xfrm>
              <a:custGeom>
                <a:avLst/>
                <a:gdLst/>
                <a:ahLst/>
                <a:cxnLst>
                  <a:cxn ang="0">
                    <a:pos x="4" y="35"/>
                  </a:cxn>
                  <a:cxn ang="0">
                    <a:pos x="31" y="35"/>
                  </a:cxn>
                  <a:cxn ang="0">
                    <a:pos x="35" y="31"/>
                  </a:cxn>
                  <a:cxn ang="0">
                    <a:pos x="35" y="4"/>
                  </a:cxn>
                  <a:cxn ang="0">
                    <a:pos x="3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8" y="8"/>
                  </a:cxn>
                  <a:cxn ang="0">
                    <a:pos x="27" y="8"/>
                  </a:cxn>
                  <a:cxn ang="0">
                    <a:pos x="27" y="27"/>
                  </a:cxn>
                  <a:cxn ang="0">
                    <a:pos x="8" y="27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8" y="8"/>
                  </a:cxn>
                </a:cxnLst>
                <a:rect l="0" t="0" r="r" b="b"/>
                <a:pathLst>
                  <a:path w="35" h="35">
                    <a:moveTo>
                      <a:pt x="4" y="35"/>
                    </a:moveTo>
                    <a:cubicBezTo>
                      <a:pt x="31" y="35"/>
                      <a:pt x="31" y="35"/>
                      <a:pt x="31" y="35"/>
                    </a:cubicBezTo>
                    <a:cubicBezTo>
                      <a:pt x="33" y="35"/>
                      <a:pt x="35" y="33"/>
                      <a:pt x="35" y="3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3"/>
                      <a:pt x="2" y="35"/>
                      <a:pt x="4" y="35"/>
                    </a:cubicBezTo>
                    <a:close/>
                    <a:moveTo>
                      <a:pt x="8" y="8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8" y="27"/>
                      <a:pt x="8" y="27"/>
                      <a:pt x="8" y="27"/>
                    </a:cubicBezTo>
                    <a:lnTo>
                      <a:pt x="8" y="8"/>
                    </a:lnTo>
                    <a:close/>
                    <a:moveTo>
                      <a:pt x="8" y="8"/>
                    </a:moveTo>
                    <a:cubicBezTo>
                      <a:pt x="8" y="8"/>
                      <a:pt x="8" y="8"/>
                      <a:pt x="8" y="8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65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sp>
        <p:nvSpPr>
          <p:cNvPr id="112" name="Freeform: Shape 40"/>
          <p:cNvSpPr/>
          <p:nvPr/>
        </p:nvSpPr>
        <p:spPr>
          <a:xfrm>
            <a:off x="11206163" y="6122988"/>
            <a:ext cx="363537" cy="715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3" extrusionOk="0">
                <a:moveTo>
                  <a:pt x="18888" y="1342"/>
                </a:moveTo>
                <a:cubicBezTo>
                  <a:pt x="17357" y="2323"/>
                  <a:pt x="15980" y="3551"/>
                  <a:pt x="15190" y="5053"/>
                </a:cubicBezTo>
                <a:cubicBezTo>
                  <a:pt x="15190" y="5053"/>
                  <a:pt x="11881" y="1601"/>
                  <a:pt x="3746" y="0"/>
                </a:cubicBezTo>
                <a:cubicBezTo>
                  <a:pt x="4160" y="206"/>
                  <a:pt x="4539" y="435"/>
                  <a:pt x="4861" y="691"/>
                </a:cubicBezTo>
                <a:cubicBezTo>
                  <a:pt x="5120" y="897"/>
                  <a:pt x="5323" y="1114"/>
                  <a:pt x="5495" y="1334"/>
                </a:cubicBezTo>
                <a:cubicBezTo>
                  <a:pt x="7893" y="2663"/>
                  <a:pt x="10167" y="4819"/>
                  <a:pt x="9604" y="8114"/>
                </a:cubicBezTo>
                <a:cubicBezTo>
                  <a:pt x="9604" y="8114"/>
                  <a:pt x="6838" y="6371"/>
                  <a:pt x="0" y="7292"/>
                </a:cubicBezTo>
                <a:cubicBezTo>
                  <a:pt x="0" y="7292"/>
                  <a:pt x="15106" y="7260"/>
                  <a:pt x="7500" y="20907"/>
                </a:cubicBezTo>
                <a:cubicBezTo>
                  <a:pt x="7500" y="20907"/>
                  <a:pt x="13473" y="21600"/>
                  <a:pt x="19030" y="20967"/>
                </a:cubicBezTo>
                <a:cubicBezTo>
                  <a:pt x="19030" y="20967"/>
                  <a:pt x="12279" y="8657"/>
                  <a:pt x="21600" y="1065"/>
                </a:cubicBezTo>
                <a:cubicBezTo>
                  <a:pt x="20647" y="1227"/>
                  <a:pt x="19694" y="1307"/>
                  <a:pt x="18888" y="134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297113" y="2073275"/>
            <a:ext cx="1030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招生条件</a:t>
            </a:r>
            <a:endParaRPr lang="en-US" altLang="zh-CN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8561388" y="2054225"/>
            <a:ext cx="1308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项目支出费用</a:t>
            </a:r>
            <a:endParaRPr lang="en-US" altLang="zh-CN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45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46" name="文本框 10"/>
          <p:cNvSpPr txBox="1">
            <a:spLocks noChangeArrowheads="1"/>
          </p:cNvSpPr>
          <p:nvPr/>
        </p:nvSpPr>
        <p:spPr bwMode="auto">
          <a:xfrm>
            <a:off x="7885113" y="29051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优秀毕业生风采</a:t>
            </a:r>
            <a:endParaRPr lang="zh-CN" altLang="en-US" sz="1800" b="1">
              <a:solidFill>
                <a:srgbClr val="1C48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47" name="矩形 1"/>
          <p:cNvSpPr>
            <a:spLocks noChangeArrowheads="1"/>
          </p:cNvSpPr>
          <p:nvPr/>
        </p:nvSpPr>
        <p:spPr bwMode="auto">
          <a:xfrm>
            <a:off x="11542713" y="198438"/>
            <a:ext cx="649287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1C4885"/>
              </a:solidFill>
              <a:latin typeface="Calibri" panose="020F0502020204030204" pitchFamily="34" charset="0"/>
            </a:endParaRPr>
          </a:p>
        </p:txBody>
      </p:sp>
      <p:sp>
        <p:nvSpPr>
          <p:cNvPr id="35848" name="矩形 1"/>
          <p:cNvSpPr>
            <a:spLocks noChangeArrowheads="1"/>
          </p:cNvSpPr>
          <p:nvPr/>
        </p:nvSpPr>
        <p:spPr bwMode="auto">
          <a:xfrm flipV="1">
            <a:off x="9529763" y="796925"/>
            <a:ext cx="2662237" cy="46038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5849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34950"/>
            <a:ext cx="20415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图片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888" y="1235075"/>
            <a:ext cx="2062162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935038"/>
            <a:ext cx="238760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图片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033463"/>
            <a:ext cx="30988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图片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2532063"/>
            <a:ext cx="1816100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4" name="文本框 19"/>
          <p:cNvSpPr txBox="1">
            <a:spLocks noChangeArrowheads="1"/>
          </p:cNvSpPr>
          <p:nvPr/>
        </p:nvSpPr>
        <p:spPr bwMode="auto">
          <a:xfrm>
            <a:off x="11113" y="3128963"/>
            <a:ext cx="2286000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程镇涛</a:t>
            </a:r>
            <a:endParaRPr lang="en-US" altLang="zh-CN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哥白尼</a:t>
            </a:r>
            <a:r>
              <a:rPr lang="en-US" altLang="zh-CN" sz="1800">
                <a:latin typeface="华文楷体" panose="02010600040101010101" pitchFamily="2" charset="-122"/>
                <a:ea typeface="华文楷体" panose="02010600040101010101" pitchFamily="2" charset="-122"/>
              </a:rPr>
              <a:t>3+1+2</a:t>
            </a: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项目学生，硕士期间入选哥白尼大学“三学位”项目赴意大利、法国学习，现就职于华为公司波兰总部，赴法国分公司负责工作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55" name="文本框 33"/>
          <p:cNvSpPr txBox="1">
            <a:spLocks noChangeArrowheads="1"/>
          </p:cNvSpPr>
          <p:nvPr/>
        </p:nvSpPr>
        <p:spPr bwMode="auto">
          <a:xfrm>
            <a:off x="2540000" y="3541713"/>
            <a:ext cx="2641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卜晓晨</a:t>
            </a:r>
            <a:endParaRPr lang="en-US" altLang="zh-CN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哥白尼</a:t>
            </a:r>
            <a:r>
              <a:rPr lang="en-US" altLang="zh-CN" sz="1800">
                <a:latin typeface="华文楷体" panose="02010600040101010101" pitchFamily="2" charset="-122"/>
                <a:ea typeface="华文楷体" panose="02010600040101010101" pitchFamily="2" charset="-122"/>
              </a:rPr>
              <a:t>3+1+2</a:t>
            </a: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项目学生，硕士期间成绩优异，现已成功升读哥白尼大学管理学博士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56" name="文本框 23"/>
          <p:cNvSpPr txBox="1">
            <a:spLocks noChangeArrowheads="1"/>
          </p:cNvSpPr>
          <p:nvPr/>
        </p:nvSpPr>
        <p:spPr bwMode="auto">
          <a:xfrm>
            <a:off x="5623243" y="438468"/>
            <a:ext cx="16097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郑琳</a:t>
            </a:r>
            <a:endParaRPr lang="en-US" altLang="zh-CN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哥白尼</a:t>
            </a:r>
            <a:r>
              <a:rPr lang="en-US" altLang="zh-CN" sz="1800">
                <a:latin typeface="华文楷体" panose="02010600040101010101" pitchFamily="2" charset="-122"/>
                <a:ea typeface="华文楷体" panose="02010600040101010101" pitchFamily="2" charset="-122"/>
              </a:rPr>
              <a:t>3+1+2</a:t>
            </a: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项目学生，硕士期间获奖学金交换至葡萄牙，现就职于中国土木工程集团。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57" name="文本框 24"/>
          <p:cNvSpPr txBox="1">
            <a:spLocks noChangeArrowheads="1"/>
          </p:cNvSpPr>
          <p:nvPr/>
        </p:nvSpPr>
        <p:spPr bwMode="auto">
          <a:xfrm>
            <a:off x="7515225" y="3614738"/>
            <a:ext cx="2014538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甘存祖</a:t>
            </a:r>
            <a:endParaRPr lang="en-US" altLang="zh-CN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哥白尼</a:t>
            </a:r>
            <a:r>
              <a:rPr lang="en-US" altLang="zh-CN" sz="1800">
                <a:latin typeface="华文楷体" panose="02010600040101010101" pitchFamily="2" charset="-122"/>
                <a:ea typeface="华文楷体" panose="02010600040101010101" pitchFamily="2" charset="-122"/>
              </a:rPr>
              <a:t>3+1+2</a:t>
            </a: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项目学生，硕士期间获奖学金交换至法国学习，毕业就职于华为公司波兰总部，现就职荣耀（深圳）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58" name="文本框 25"/>
          <p:cNvSpPr txBox="1">
            <a:spLocks noChangeArrowheads="1"/>
          </p:cNvSpPr>
          <p:nvPr/>
        </p:nvSpPr>
        <p:spPr bwMode="auto">
          <a:xfrm>
            <a:off x="9852025" y="4111625"/>
            <a:ext cx="2014538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徐琦峰</a:t>
            </a:r>
            <a:endParaRPr lang="en-US" altLang="zh-CN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哥白尼</a:t>
            </a:r>
            <a:r>
              <a:rPr lang="en-US" altLang="zh-CN" sz="1800">
                <a:latin typeface="华文楷体" panose="02010600040101010101" pitchFamily="2" charset="-122"/>
                <a:ea typeface="华文楷体" panose="02010600040101010101" pitchFamily="2" charset="-122"/>
              </a:rPr>
              <a:t>3+1+2</a:t>
            </a: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项目学生，硕士期间获奖学金交换至英国、法国学习，现就职于字节跳动（北京）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Placeholder 2"/>
          <p:cNvSpPr txBox="1">
            <a:spLocks noChangeArrowheads="1"/>
          </p:cNvSpPr>
          <p:nvPr/>
        </p:nvSpPr>
        <p:spPr bwMode="auto">
          <a:xfrm>
            <a:off x="558800" y="1755775"/>
            <a:ext cx="3641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262626"/>
                </a:solidFill>
                <a:latin typeface="Bebas Neue"/>
                <a:ea typeface="微软雅黑" panose="020B0503020204020204" pitchFamily="34" charset="-122"/>
              </a:rPr>
              <a:t>留学成本：</a:t>
            </a:r>
            <a:endParaRPr lang="en-US" altLang="zh-CN" sz="2400">
              <a:solidFill>
                <a:srgbClr val="262626"/>
              </a:solidFill>
              <a:latin typeface="Bebas Neue"/>
              <a:ea typeface="微软雅黑" panose="020B0503020204020204" pitchFamily="34" charset="-122"/>
            </a:endParaRPr>
          </a:p>
        </p:txBody>
      </p:sp>
      <p:sp>
        <p:nvSpPr>
          <p:cNvPr id="29699" name="文本框 13"/>
          <p:cNvSpPr txBox="1">
            <a:spLocks noChangeArrowheads="1"/>
          </p:cNvSpPr>
          <p:nvPr/>
        </p:nvSpPr>
        <p:spPr bwMode="auto">
          <a:xfrm>
            <a:off x="341313" y="292100"/>
            <a:ext cx="5154612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200" b="1">
                <a:solidFill>
                  <a:srgbClr val="4981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学习总成本</a:t>
            </a:r>
            <a:endParaRPr lang="zh-CN" altLang="en-US" sz="2200" b="1">
              <a:solidFill>
                <a:srgbClr val="4981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0" name="文本框 2"/>
          <p:cNvSpPr txBox="1">
            <a:spLocks noChangeArrowheads="1"/>
          </p:cNvSpPr>
          <p:nvPr/>
        </p:nvSpPr>
        <p:spPr bwMode="auto">
          <a:xfrm>
            <a:off x="1096963" y="2695575"/>
            <a:ext cx="3641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/>
              <a:t>学习</a:t>
            </a:r>
            <a:r>
              <a:rPr lang="en-US" altLang="zh-CN" sz="2400" b="1"/>
              <a:t>+</a:t>
            </a:r>
            <a:r>
              <a:rPr lang="zh-CN" altLang="en-US" sz="2400" b="1"/>
              <a:t>生活</a:t>
            </a:r>
            <a:r>
              <a:rPr lang="en-US" altLang="zh-CN" sz="2400" b="1"/>
              <a:t>      </a:t>
            </a:r>
            <a:r>
              <a:rPr lang="zh-CN" altLang="en-US" sz="2400" b="1"/>
              <a:t>约</a:t>
            </a:r>
            <a:r>
              <a:rPr lang="en-US" altLang="zh-CN" sz="2400" b="1"/>
              <a:t> 7</a:t>
            </a:r>
            <a:r>
              <a:rPr lang="zh-CN" altLang="en-US" sz="2400" b="1"/>
              <a:t>万</a:t>
            </a:r>
            <a:r>
              <a:rPr lang="en-US" altLang="zh-CN" sz="2400" b="1"/>
              <a:t>/</a:t>
            </a:r>
            <a:r>
              <a:rPr lang="zh-CN" altLang="en-US" sz="2400" b="1"/>
              <a:t>年</a:t>
            </a:r>
            <a:endParaRPr lang="zh-CN" altLang="en-US" sz="2400" b="1"/>
          </a:p>
        </p:txBody>
      </p:sp>
      <p:sp>
        <p:nvSpPr>
          <p:cNvPr id="29701" name="文本框 18"/>
          <p:cNvSpPr txBox="1">
            <a:spLocks noChangeArrowheads="1"/>
          </p:cNvSpPr>
          <p:nvPr/>
        </p:nvSpPr>
        <p:spPr bwMode="auto">
          <a:xfrm>
            <a:off x="1409700" y="3700463"/>
            <a:ext cx="2790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/>
              <a:t>三年总计：     </a:t>
            </a:r>
            <a:r>
              <a:rPr lang="en-US" altLang="zh-CN" sz="2400" b="1"/>
              <a:t>21</a:t>
            </a:r>
            <a:r>
              <a:rPr lang="zh-CN" altLang="en-US" sz="2400" b="1"/>
              <a:t>万</a:t>
            </a:r>
            <a:endParaRPr lang="zh-CN" altLang="en-US" sz="2400" b="1"/>
          </a:p>
        </p:txBody>
      </p:sp>
      <p:sp>
        <p:nvSpPr>
          <p:cNvPr id="29702" name="文本框 3"/>
          <p:cNvSpPr txBox="1">
            <a:spLocks noChangeArrowheads="1"/>
          </p:cNvSpPr>
          <p:nvPr/>
        </p:nvSpPr>
        <p:spPr bwMode="auto">
          <a:xfrm>
            <a:off x="5276850" y="1684338"/>
            <a:ext cx="70167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/>
              <a:t>   21</a:t>
            </a:r>
            <a:r>
              <a:rPr lang="zh-CN" altLang="en-US" b="1"/>
              <a:t>万</a:t>
            </a:r>
            <a:endParaRPr lang="en-US" altLang="zh-CN" b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/>
              <a:t>   -3        </a:t>
            </a:r>
            <a:r>
              <a:rPr lang="zh-CN" altLang="en-US" b="1"/>
              <a:t>（国内考研报班学习成本）</a:t>
            </a:r>
            <a:endParaRPr lang="en-US" altLang="zh-CN" b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/>
              <a:t>   -4        </a:t>
            </a:r>
            <a:r>
              <a:rPr lang="zh-CN" altLang="en-US" b="1"/>
              <a:t>（学硕或专硕平均学费）</a:t>
            </a:r>
            <a:endParaRPr lang="en-US" altLang="zh-CN" b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/>
              <a:t>   -9        </a:t>
            </a:r>
            <a:r>
              <a:rPr lang="zh-CN" altLang="en-US" b="1"/>
              <a:t>（大四及国内读研期间生活费用）</a:t>
            </a:r>
            <a:endParaRPr lang="en-US" altLang="zh-CN" b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/>
              <a:t>   </a:t>
            </a:r>
            <a:r>
              <a:rPr lang="en-US" altLang="zh-CN" b="1"/>
              <a:t>  </a:t>
            </a:r>
            <a:endParaRPr lang="en-US" altLang="zh-CN" b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/>
              <a:t>   5</a:t>
            </a:r>
            <a:r>
              <a:rPr lang="zh-CN" altLang="en-US" b="1"/>
              <a:t>万</a:t>
            </a:r>
            <a:endParaRPr lang="zh-CN" altLang="en-US" b="1"/>
          </a:p>
        </p:txBody>
      </p:sp>
      <p:cxnSp>
        <p:nvCxnSpPr>
          <p:cNvPr id="6" name="直接连接符 5"/>
          <p:cNvCxnSpPr/>
          <p:nvPr/>
        </p:nvCxnSpPr>
        <p:spPr>
          <a:xfrm>
            <a:off x="5495925" y="3700463"/>
            <a:ext cx="6381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048250" y="3571875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705" name="Freeform 5"/>
          <p:cNvSpPr/>
          <p:nvPr/>
        </p:nvSpPr>
        <p:spPr bwMode="auto">
          <a:xfrm>
            <a:off x="455613" y="2125663"/>
            <a:ext cx="4926012" cy="2867025"/>
          </a:xfrm>
          <a:custGeom>
            <a:avLst/>
            <a:gdLst>
              <a:gd name="T0" fmla="*/ 2147483646 w 2747"/>
              <a:gd name="T1" fmla="*/ 2147483646 h 1968"/>
              <a:gd name="T2" fmla="*/ 2147483646 w 2747"/>
              <a:gd name="T3" fmla="*/ 2147483646 h 1968"/>
              <a:gd name="T4" fmla="*/ 2147483646 w 2747"/>
              <a:gd name="T5" fmla="*/ 2147483646 h 1968"/>
              <a:gd name="T6" fmla="*/ 2147483646 w 2747"/>
              <a:gd name="T7" fmla="*/ 2147483646 h 1968"/>
              <a:gd name="T8" fmla="*/ 2147483646 w 2747"/>
              <a:gd name="T9" fmla="*/ 2147483646 h 1968"/>
              <a:gd name="T10" fmla="*/ 2147483646 w 2747"/>
              <a:gd name="T11" fmla="*/ 2147483646 h 1968"/>
              <a:gd name="T12" fmla="*/ 2147483646 w 2747"/>
              <a:gd name="T13" fmla="*/ 2147483646 h 1968"/>
              <a:gd name="T14" fmla="*/ 2147483646 w 2747"/>
              <a:gd name="T15" fmla="*/ 2147483646 h 1968"/>
              <a:gd name="T16" fmla="*/ 2147483646 w 2747"/>
              <a:gd name="T17" fmla="*/ 2147483646 h 1968"/>
              <a:gd name="T18" fmla="*/ 2147483646 w 2747"/>
              <a:gd name="T19" fmla="*/ 2147483646 h 1968"/>
              <a:gd name="T20" fmla="*/ 2147483646 w 2747"/>
              <a:gd name="T21" fmla="*/ 2147483646 h 1968"/>
              <a:gd name="T22" fmla="*/ 2147483646 w 2747"/>
              <a:gd name="T23" fmla="*/ 2147483646 h 1968"/>
              <a:gd name="T24" fmla="*/ 2147483646 w 2747"/>
              <a:gd name="T25" fmla="*/ 2147483646 h 1968"/>
              <a:gd name="T26" fmla="*/ 2147483646 w 2747"/>
              <a:gd name="T27" fmla="*/ 2147483646 h 1968"/>
              <a:gd name="T28" fmla="*/ 2147483646 w 2747"/>
              <a:gd name="T29" fmla="*/ 2147483646 h 1968"/>
              <a:gd name="T30" fmla="*/ 2147483646 w 2747"/>
              <a:gd name="T31" fmla="*/ 2147483646 h 1968"/>
              <a:gd name="T32" fmla="*/ 2147483646 w 2747"/>
              <a:gd name="T33" fmla="*/ 2147483646 h 1968"/>
              <a:gd name="T34" fmla="*/ 2147483646 w 2747"/>
              <a:gd name="T35" fmla="*/ 0 h 1968"/>
              <a:gd name="T36" fmla="*/ 2147483646 w 2747"/>
              <a:gd name="T37" fmla="*/ 2147483646 h 1968"/>
              <a:gd name="T38" fmla="*/ 2147483646 w 2747"/>
              <a:gd name="T39" fmla="*/ 2147483646 h 1968"/>
              <a:gd name="T40" fmla="*/ 2147483646 w 2747"/>
              <a:gd name="T41" fmla="*/ 2147483646 h 1968"/>
              <a:gd name="T42" fmla="*/ 2147483646 w 2747"/>
              <a:gd name="T43" fmla="*/ 2147483646 h 1968"/>
              <a:gd name="T44" fmla="*/ 2147483646 w 2747"/>
              <a:gd name="T45" fmla="*/ 2147483646 h 1968"/>
              <a:gd name="T46" fmla="*/ 2147483646 w 2747"/>
              <a:gd name="T47" fmla="*/ 2147483646 h 1968"/>
              <a:gd name="T48" fmla="*/ 2147483646 w 2747"/>
              <a:gd name="T49" fmla="*/ 2147483646 h 1968"/>
              <a:gd name="T50" fmla="*/ 2147483646 w 2747"/>
              <a:gd name="T51" fmla="*/ 2147483646 h 1968"/>
              <a:gd name="T52" fmla="*/ 0 w 2747"/>
              <a:gd name="T53" fmla="*/ 2147483646 h 1968"/>
              <a:gd name="T54" fmla="*/ 2147483646 w 2747"/>
              <a:gd name="T55" fmla="*/ 2147483646 h 196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747" h="1968">
                <a:moveTo>
                  <a:pt x="406" y="1820"/>
                </a:moveTo>
                <a:cubicBezTo>
                  <a:pt x="465" y="1909"/>
                  <a:pt x="565" y="1968"/>
                  <a:pt x="679" y="1968"/>
                </a:cubicBezTo>
                <a:cubicBezTo>
                  <a:pt x="743" y="1968"/>
                  <a:pt x="802" y="1950"/>
                  <a:pt x="852" y="1919"/>
                </a:cubicBezTo>
                <a:cubicBezTo>
                  <a:pt x="889" y="1933"/>
                  <a:pt x="929" y="1941"/>
                  <a:pt x="971" y="1941"/>
                </a:cubicBezTo>
                <a:cubicBezTo>
                  <a:pt x="1086" y="1941"/>
                  <a:pt x="1187" y="1882"/>
                  <a:pt x="1245" y="1792"/>
                </a:cubicBezTo>
                <a:cubicBezTo>
                  <a:pt x="1247" y="1792"/>
                  <a:pt x="1249" y="1792"/>
                  <a:pt x="1251" y="1792"/>
                </a:cubicBezTo>
                <a:cubicBezTo>
                  <a:pt x="1409" y="1792"/>
                  <a:pt x="1541" y="1679"/>
                  <a:pt x="1571" y="1530"/>
                </a:cubicBezTo>
                <a:cubicBezTo>
                  <a:pt x="1608" y="1545"/>
                  <a:pt x="1649" y="1554"/>
                  <a:pt x="1692" y="1554"/>
                </a:cubicBezTo>
                <a:cubicBezTo>
                  <a:pt x="1829" y="1554"/>
                  <a:pt x="1945" y="1470"/>
                  <a:pt x="1994" y="1351"/>
                </a:cubicBezTo>
                <a:cubicBezTo>
                  <a:pt x="2043" y="1380"/>
                  <a:pt x="2099" y="1397"/>
                  <a:pt x="2160" y="1397"/>
                </a:cubicBezTo>
                <a:cubicBezTo>
                  <a:pt x="2292" y="1397"/>
                  <a:pt x="2405" y="1319"/>
                  <a:pt x="2456" y="1207"/>
                </a:cubicBezTo>
                <a:cubicBezTo>
                  <a:pt x="2620" y="1189"/>
                  <a:pt x="2747" y="1051"/>
                  <a:pt x="2747" y="882"/>
                </a:cubicBezTo>
                <a:cubicBezTo>
                  <a:pt x="2747" y="731"/>
                  <a:pt x="2644" y="604"/>
                  <a:pt x="2505" y="567"/>
                </a:cubicBezTo>
                <a:cubicBezTo>
                  <a:pt x="2477" y="377"/>
                  <a:pt x="2313" y="230"/>
                  <a:pt x="2114" y="230"/>
                </a:cubicBezTo>
                <a:cubicBezTo>
                  <a:pt x="2087" y="230"/>
                  <a:pt x="2061" y="233"/>
                  <a:pt x="2036" y="238"/>
                </a:cubicBezTo>
                <a:cubicBezTo>
                  <a:pt x="2010" y="179"/>
                  <a:pt x="1952" y="138"/>
                  <a:pt x="1884" y="138"/>
                </a:cubicBezTo>
                <a:cubicBezTo>
                  <a:pt x="1865" y="138"/>
                  <a:pt x="1847" y="141"/>
                  <a:pt x="1831" y="147"/>
                </a:cubicBezTo>
                <a:cubicBezTo>
                  <a:pt x="1758" y="57"/>
                  <a:pt x="1648" y="0"/>
                  <a:pt x="1523" y="0"/>
                </a:cubicBezTo>
                <a:cubicBezTo>
                  <a:pt x="1387" y="0"/>
                  <a:pt x="1267" y="69"/>
                  <a:pt x="1196" y="174"/>
                </a:cubicBezTo>
                <a:cubicBezTo>
                  <a:pt x="1129" y="123"/>
                  <a:pt x="1046" y="92"/>
                  <a:pt x="956" y="92"/>
                </a:cubicBezTo>
                <a:cubicBezTo>
                  <a:pt x="793" y="92"/>
                  <a:pt x="653" y="190"/>
                  <a:pt x="593" y="330"/>
                </a:cubicBezTo>
                <a:cubicBezTo>
                  <a:pt x="587" y="330"/>
                  <a:pt x="581" y="330"/>
                  <a:pt x="576" y="330"/>
                </a:cubicBezTo>
                <a:cubicBezTo>
                  <a:pt x="357" y="330"/>
                  <a:pt x="181" y="507"/>
                  <a:pt x="181" y="725"/>
                </a:cubicBezTo>
                <a:cubicBezTo>
                  <a:pt x="181" y="747"/>
                  <a:pt x="182" y="768"/>
                  <a:pt x="186" y="789"/>
                </a:cubicBezTo>
                <a:cubicBezTo>
                  <a:pt x="122" y="812"/>
                  <a:pt x="77" y="873"/>
                  <a:pt x="77" y="944"/>
                </a:cubicBezTo>
                <a:cubicBezTo>
                  <a:pt x="77" y="990"/>
                  <a:pt x="96" y="1032"/>
                  <a:pt x="126" y="1062"/>
                </a:cubicBezTo>
                <a:cubicBezTo>
                  <a:pt x="48" y="1142"/>
                  <a:pt x="0" y="1252"/>
                  <a:pt x="0" y="1374"/>
                </a:cubicBezTo>
                <a:cubicBezTo>
                  <a:pt x="0" y="1607"/>
                  <a:pt x="178" y="1799"/>
                  <a:pt x="406" y="1820"/>
                </a:cubicBezTo>
                <a:close/>
              </a:path>
            </a:pathLst>
          </a:custGeom>
          <a:noFill/>
          <a:ln w="84138" cap="flat">
            <a:solidFill>
              <a:srgbClr val="49819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" name="图片 9" descr="一张显示了织物、桌子、红色和覆盖物的图片&#10;&#10;说明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26688" y="5716589"/>
            <a:ext cx="1659466" cy="93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" y="3020575"/>
            <a:ext cx="6338375" cy="37670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13" y="3041780"/>
            <a:ext cx="5678981" cy="37458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" y="0"/>
            <a:ext cx="2995072" cy="30205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10" y="10602"/>
            <a:ext cx="3918856" cy="30205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32" y="10602"/>
            <a:ext cx="5096061" cy="300997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 hidden="1"/>
          <p:cNvSpPr txBox="1"/>
          <p:nvPr/>
        </p:nvSpPr>
        <p:spPr>
          <a:xfrm>
            <a:off x="-355600" y="1803400"/>
            <a:ext cx="284693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>
                <a:cs typeface="+mn-ea"/>
                <a:sym typeface="+mn-lt"/>
              </a:rPr>
              <a:t>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</a:t>
            </a:r>
            <a:endParaRPr lang="zh-CN" altLang="en-US" sz="10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3429001"/>
            <a:ext cx="4802948" cy="3429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-25575"/>
            <a:ext cx="4652912" cy="34545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71" y="0"/>
            <a:ext cx="7142762" cy="36249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4712" r="13626" b="2221"/>
          <a:stretch>
            <a:fillRect/>
          </a:stretch>
        </p:blipFill>
        <p:spPr>
          <a:xfrm>
            <a:off x="9403525" y="3624942"/>
            <a:ext cx="2613408" cy="32330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/>
          <a:stretch>
            <a:fillRect/>
          </a:stretch>
        </p:blipFill>
        <p:spPr>
          <a:xfrm>
            <a:off x="4907723" y="3624943"/>
            <a:ext cx="4495801" cy="32330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文本框 10"/>
          <p:cNvSpPr txBox="1"/>
          <p:nvPr/>
        </p:nvSpPr>
        <p:spPr>
          <a:xfrm>
            <a:off x="6513195" y="3905250"/>
            <a:ext cx="5324475" cy="1016000"/>
          </a:xfrm>
          <a:prstGeom prst="rect">
            <a:avLst/>
          </a:prstGeom>
          <a:noFill/>
        </p:spPr>
        <p:txBody>
          <a:bodyPr>
            <a:spAutoFit/>
          </a:bodyPr>
          <a:p>
            <a:pPr>
              <a:defRPr/>
            </a:pPr>
            <a:r>
              <a:rPr lang="zh-CN" altLang="en-US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校</a:t>
            </a:r>
            <a:r>
              <a:rPr lang="zh-CN" altLang="en-US" sz="2000" dirty="0"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内提供宿舍（单人间或双人间），宿舍有卫生间、淋浴室、厨房（含冰箱、烤箱、烟机灶具、微波炉），洗衣房，学生可以自己做饭</a:t>
            </a:r>
            <a:r>
              <a:rPr lang="zh-CN" altLang="en-US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。</a:t>
            </a:r>
            <a:endParaRPr lang="zh-CN" altLang="en-US" sz="200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0725" y="469900"/>
            <a:ext cx="1647825" cy="4635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2060"/>
                </a:solidFill>
              </a:rPr>
              <a:t>生活便捷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43513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语言：英语、波兰语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grpSp>
        <p:nvGrpSpPr>
          <p:cNvPr id="36868" name="组合 6"/>
          <p:cNvGrpSpPr/>
          <p:nvPr/>
        </p:nvGrpSpPr>
        <p:grpSpPr bwMode="auto">
          <a:xfrm>
            <a:off x="0" y="469900"/>
            <a:ext cx="12192000" cy="466725"/>
            <a:chOff x="1" y="327548"/>
            <a:chExt cx="12191999" cy="466298"/>
          </a:xfrm>
        </p:grpSpPr>
        <p:sp>
          <p:nvSpPr>
            <p:cNvPr id="36876" name="矩形 4"/>
            <p:cNvSpPr>
              <a:spLocks noChangeArrowheads="1"/>
            </p:cNvSpPr>
            <p:nvPr/>
          </p:nvSpPr>
          <p:spPr bwMode="auto">
            <a:xfrm>
              <a:off x="1" y="327548"/>
              <a:ext cx="9410700" cy="464023"/>
            </a:xfrm>
            <a:prstGeom prst="rect">
              <a:avLst/>
            </a:prstGeom>
            <a:solidFill>
              <a:srgbClr val="002060">
                <a:alpha val="9882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47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36877" name="矩形 5"/>
            <p:cNvSpPr>
              <a:spLocks noChangeArrowheads="1"/>
            </p:cNvSpPr>
            <p:nvPr/>
          </p:nvSpPr>
          <p:spPr bwMode="auto">
            <a:xfrm>
              <a:off x="11258550" y="329823"/>
              <a:ext cx="933450" cy="464023"/>
            </a:xfrm>
            <a:prstGeom prst="rect">
              <a:avLst/>
            </a:prstGeom>
            <a:solidFill>
              <a:srgbClr val="002060">
                <a:alpha val="9882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47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TextBox 8"/>
          <p:cNvSpPr txBox="1"/>
          <p:nvPr/>
        </p:nvSpPr>
        <p:spPr>
          <a:xfrm>
            <a:off x="73025" y="2433638"/>
            <a:ext cx="11033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住宿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0" descr="DSC_003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866188" y="1279525"/>
            <a:ext cx="3252787" cy="204311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9" descr="DSC_0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4813" y="3425825"/>
            <a:ext cx="4184650" cy="227488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8" descr="DSC_00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325" y="1208088"/>
            <a:ext cx="3414713" cy="204311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6874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2365375"/>
            <a:ext cx="325755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2941638"/>
            <a:ext cx="325755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1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一张显示了织物、桌子、红色和覆盖物的图片&#10;&#10;说明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29" name="长方形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长方形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文本框 5"/>
          <p:cNvSpPr txBox="1"/>
          <p:nvPr/>
        </p:nvSpPr>
        <p:spPr>
          <a:xfrm>
            <a:off x="5314950" y="1614805"/>
            <a:ext cx="55435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b="1" dirty="0"/>
          </a:p>
          <a:p>
            <a:r>
              <a:rPr lang="en-US" altLang="zh-CN" sz="2800" b="1" dirty="0"/>
              <a:t>    1</a:t>
            </a:r>
            <a:r>
              <a:rPr lang="zh-CN" altLang="en-US" sz="2800" b="1" dirty="0"/>
              <a:t>、怎么读？（学制、专业）</a:t>
            </a:r>
            <a:endParaRPr lang="en-US" altLang="zh-CN" sz="2800" b="1" dirty="0"/>
          </a:p>
          <a:p>
            <a:r>
              <a:rPr lang="en-US" altLang="zh-CN" sz="2800" b="1" dirty="0"/>
              <a:t>    2</a:t>
            </a:r>
            <a:r>
              <a:rPr lang="zh-CN" altLang="en-US" sz="2800" b="1" dirty="0"/>
              <a:t>、历届情况，能否拿到学位？</a:t>
            </a:r>
            <a:endParaRPr lang="en-US" altLang="zh-CN" sz="2800" b="1" dirty="0"/>
          </a:p>
          <a:p>
            <a:r>
              <a:rPr lang="en-US" altLang="zh-CN" sz="2800" b="1" dirty="0"/>
              <a:t>    3</a:t>
            </a:r>
            <a:r>
              <a:rPr lang="zh-CN" altLang="en-US" sz="2800" b="1" dirty="0"/>
              <a:t>、国内外就业受众？</a:t>
            </a:r>
            <a:endParaRPr lang="en-US" altLang="zh-CN" sz="2800" b="1" dirty="0"/>
          </a:p>
          <a:p>
            <a:r>
              <a:rPr lang="en-US" altLang="zh-CN" sz="2800" b="1" dirty="0"/>
              <a:t>    4</a:t>
            </a:r>
            <a:r>
              <a:rPr lang="zh-CN" altLang="en-US" sz="2800" b="1" dirty="0"/>
              <a:t>、总费用及各项支出成本？</a:t>
            </a:r>
            <a:endParaRPr lang="en-US" altLang="zh-CN" sz="2800" b="1" dirty="0"/>
          </a:p>
          <a:p>
            <a:r>
              <a:rPr lang="en-US" altLang="zh-CN" sz="2800" b="1" dirty="0"/>
              <a:t>    5</a:t>
            </a:r>
            <a:r>
              <a:rPr lang="zh-CN" altLang="en-US" sz="2800" b="1" dirty="0"/>
              <a:t>、如何报名及录取？</a:t>
            </a:r>
            <a:endParaRPr lang="zh-CN" altLang="en-US" sz="2800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0"/>
          <a:stretch>
            <a:fillRect/>
          </a:stretch>
        </p:blipFill>
        <p:spPr>
          <a:xfrm>
            <a:off x="470816" y="33023"/>
            <a:ext cx="2805625" cy="31892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3" b="20676"/>
          <a:stretch>
            <a:fillRect/>
          </a:stretch>
        </p:blipFill>
        <p:spPr>
          <a:xfrm>
            <a:off x="62600" y="3269128"/>
            <a:ext cx="8323398" cy="35782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2585" r="2290" b="2721"/>
          <a:stretch>
            <a:fillRect/>
          </a:stretch>
        </p:blipFill>
        <p:spPr>
          <a:xfrm>
            <a:off x="8385998" y="3240385"/>
            <a:ext cx="3743402" cy="36176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06" y="51162"/>
            <a:ext cx="2805625" cy="31710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28" y="33023"/>
            <a:ext cx="2465451" cy="31982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7" b="14558"/>
          <a:stretch>
            <a:fillRect/>
          </a:stretch>
        </p:blipFill>
        <p:spPr>
          <a:xfrm>
            <a:off x="6837774" y="60233"/>
            <a:ext cx="2202025" cy="317108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5" y="0"/>
            <a:ext cx="2863587" cy="38166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01" y="1"/>
            <a:ext cx="2863587" cy="37761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31" y="-1"/>
            <a:ext cx="3000578" cy="37761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7"/>
          <a:stretch>
            <a:fillRect/>
          </a:stretch>
        </p:blipFill>
        <p:spPr>
          <a:xfrm>
            <a:off x="112605" y="3816623"/>
            <a:ext cx="6139108" cy="32067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31" y="3735652"/>
            <a:ext cx="5569225" cy="32097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751" y="-1"/>
            <a:ext cx="2911205" cy="371545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 t="6490" r="14620"/>
          <a:stretch>
            <a:fillRect/>
          </a:stretch>
        </p:blipFill>
        <p:spPr>
          <a:xfrm>
            <a:off x="0" y="0"/>
            <a:ext cx="3806687" cy="68041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t="9432" r="1150" b="5986"/>
          <a:stretch>
            <a:fillRect/>
          </a:stretch>
        </p:blipFill>
        <p:spPr>
          <a:xfrm>
            <a:off x="3806687" y="53831"/>
            <a:ext cx="4143740" cy="27133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4961"/>
          <a:stretch>
            <a:fillRect/>
          </a:stretch>
        </p:blipFill>
        <p:spPr>
          <a:xfrm>
            <a:off x="7874227" y="3624615"/>
            <a:ext cx="4186447" cy="31795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554" y="53831"/>
            <a:ext cx="4012414" cy="35707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t="5477" r="9481" b="16154"/>
          <a:stretch>
            <a:fillRect/>
          </a:stretch>
        </p:blipFill>
        <p:spPr>
          <a:xfrm>
            <a:off x="3774797" y="2767212"/>
            <a:ext cx="4099430" cy="398355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 hidden="1"/>
          <p:cNvSpPr txBox="1"/>
          <p:nvPr/>
        </p:nvSpPr>
        <p:spPr>
          <a:xfrm>
            <a:off x="-355600" y="1803400"/>
            <a:ext cx="284693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>
                <a:cs typeface="+mn-ea"/>
                <a:sym typeface="+mn-lt"/>
              </a:rPr>
              <a:t>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</a:t>
            </a:r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0540" y="403041"/>
            <a:ext cx="226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每周 </a:t>
            </a:r>
            <a:r>
              <a:rPr lang="en-US" altLang="zh-CN" sz="2400" dirty="0"/>
              <a:t>Meeting</a:t>
            </a:r>
            <a:endParaRPr lang="zh-CN" altLang="en-US" sz="2400" dirty="0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24302" r="1" b="10870"/>
          <a:stretch>
            <a:fillRect/>
          </a:stretch>
        </p:blipFill>
        <p:spPr>
          <a:xfrm>
            <a:off x="4124739" y="1011755"/>
            <a:ext cx="2776641" cy="4752941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3030"/>
          <a:stretch>
            <a:fillRect/>
          </a:stretch>
        </p:blipFill>
        <p:spPr>
          <a:xfrm>
            <a:off x="52001" y="1011755"/>
            <a:ext cx="3864015" cy="49815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03" y="322365"/>
            <a:ext cx="4708524" cy="310663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759" y="3683384"/>
            <a:ext cx="5085211" cy="2773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9" y="525981"/>
            <a:ext cx="3715278" cy="26744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3200401"/>
            <a:ext cx="5024630" cy="35437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60" y="3169038"/>
            <a:ext cx="4049895" cy="36832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75" y="3181862"/>
            <a:ext cx="2731351" cy="36576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文本框 6"/>
          <p:cNvSpPr txBox="1"/>
          <p:nvPr/>
        </p:nvSpPr>
        <p:spPr>
          <a:xfrm>
            <a:off x="126196" y="113806"/>
            <a:ext cx="142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Party</a:t>
            </a:r>
            <a:endParaRPr lang="zh-CN" altLang="en-US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1"/>
          <a:stretch>
            <a:fillRect/>
          </a:stretch>
        </p:blipFill>
        <p:spPr>
          <a:xfrm>
            <a:off x="3961777" y="113806"/>
            <a:ext cx="2731350" cy="30914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0" r="3189"/>
          <a:stretch>
            <a:fillRect/>
          </a:stretch>
        </p:blipFill>
        <p:spPr>
          <a:xfrm>
            <a:off x="6788426" y="113806"/>
            <a:ext cx="5228129" cy="297505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48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/>
          <p:cNvGrpSpPr/>
          <p:nvPr/>
        </p:nvGrpSpPr>
        <p:grpSpPr>
          <a:xfrm>
            <a:off x="178808" y="150351"/>
            <a:ext cx="689255" cy="689252"/>
            <a:chOff x="990000" y="4873213"/>
            <a:chExt cx="689255" cy="689252"/>
          </a:xfrm>
        </p:grpSpPr>
        <p:grpSp>
          <p:nvGrpSpPr>
            <p:cNvPr id="22" name="Group 255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25" name="Oval 258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Arc 259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21386995"/>
                  <a:gd name="adj2" fmla="val 16108834"/>
                </a:avLst>
              </a:prstGeom>
              <a:ln w="381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23" name="TextBox 256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健身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7" name="Group 249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/>
          <p:cNvGrpSpPr/>
          <p:nvPr/>
        </p:nvGrpSpPr>
        <p:grpSpPr>
          <a:xfrm>
            <a:off x="1021865" y="150351"/>
            <a:ext cx="689255" cy="689252"/>
            <a:chOff x="990000" y="4873213"/>
            <a:chExt cx="689255" cy="689252"/>
          </a:xfrm>
        </p:grpSpPr>
        <p:grpSp>
          <p:nvGrpSpPr>
            <p:cNvPr id="28" name="Group 250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31" name="Oval 253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Arc 254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4487377"/>
                  <a:gd name="adj2" fmla="val 16108834"/>
                </a:avLst>
              </a:prstGeom>
              <a:ln w="381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29" name="TextBox 251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游泳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3" name="Group 261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/>
          <p:cNvGrpSpPr/>
          <p:nvPr/>
        </p:nvGrpSpPr>
        <p:grpSpPr>
          <a:xfrm>
            <a:off x="178806" y="965257"/>
            <a:ext cx="689255" cy="689252"/>
            <a:chOff x="990000" y="4873213"/>
            <a:chExt cx="689255" cy="689252"/>
          </a:xfrm>
        </p:grpSpPr>
        <p:grpSp>
          <p:nvGrpSpPr>
            <p:cNvPr id="34" name="Group 268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37" name="Oval 271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8" name="Arc 272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21386995"/>
                  <a:gd name="adj2" fmla="val 16108834"/>
                </a:avLst>
              </a:prstGeom>
              <a:ln w="381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35" name="TextBox 269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徒步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9" name="Group 262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/>
          <p:cNvGrpSpPr/>
          <p:nvPr/>
        </p:nvGrpSpPr>
        <p:grpSpPr>
          <a:xfrm>
            <a:off x="1021865" y="973703"/>
            <a:ext cx="689255" cy="689252"/>
            <a:chOff x="990000" y="4873213"/>
            <a:chExt cx="689255" cy="689252"/>
          </a:xfrm>
        </p:grpSpPr>
        <p:grpSp>
          <p:nvGrpSpPr>
            <p:cNvPr id="40" name="Group 263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43" name="Oval 266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4" name="Arc 267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4487377"/>
                  <a:gd name="adj2" fmla="val 16108834"/>
                </a:avLst>
              </a:prstGeom>
              <a:ln w="381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1" name="TextBox 264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足球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6" name="e7d195523061f1c0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 hidden="1"/>
          <p:cNvSpPr txBox="1"/>
          <p:nvPr/>
        </p:nvSpPr>
        <p:spPr>
          <a:xfrm>
            <a:off x="-355600" y="1803400"/>
            <a:ext cx="284693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>
                <a:cs typeface="+mn-ea"/>
                <a:sym typeface="+mn-lt"/>
              </a:rPr>
              <a:t>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</a:t>
            </a:r>
            <a:endParaRPr lang="zh-CN" altLang="en-US" sz="100">
              <a:cs typeface="+mn-ea"/>
              <a:sym typeface="+mn-lt"/>
            </a:endParaRPr>
          </a:p>
        </p:txBody>
      </p:sp>
      <p:grpSp>
        <p:nvGrpSpPr>
          <p:cNvPr id="2" name="Group 262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/>
          <p:cNvGrpSpPr/>
          <p:nvPr/>
        </p:nvGrpSpPr>
        <p:grpSpPr>
          <a:xfrm>
            <a:off x="653450" y="2532789"/>
            <a:ext cx="689255" cy="689252"/>
            <a:chOff x="990000" y="4873213"/>
            <a:chExt cx="689255" cy="689252"/>
          </a:xfrm>
        </p:grpSpPr>
        <p:grpSp>
          <p:nvGrpSpPr>
            <p:cNvPr id="3" name="Group 263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47" name="Oval 266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Arc 267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4487377"/>
                  <a:gd name="adj2" fmla="val 16108834"/>
                </a:avLst>
              </a:prstGeom>
              <a:ln w="381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" name="TextBox 264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排球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9" name="Group 262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/>
          <p:cNvGrpSpPr/>
          <p:nvPr/>
        </p:nvGrpSpPr>
        <p:grpSpPr>
          <a:xfrm>
            <a:off x="953528" y="1824341"/>
            <a:ext cx="825926" cy="689252"/>
            <a:chOff x="921663" y="4873213"/>
            <a:chExt cx="825926" cy="689252"/>
          </a:xfrm>
        </p:grpSpPr>
        <p:grpSp>
          <p:nvGrpSpPr>
            <p:cNvPr id="50" name="Group 263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53" name="Oval 266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Arc 267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4487377"/>
                  <a:gd name="adj2" fmla="val 16108834"/>
                </a:avLst>
              </a:prstGeom>
              <a:ln w="381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51" name="TextBox 264"/>
            <p:cNvSpPr txBox="1"/>
            <p:nvPr/>
          </p:nvSpPr>
          <p:spPr>
            <a:xfrm>
              <a:off x="921663" y="5032721"/>
              <a:ext cx="825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rPr>
                <a:t>羽毛球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5" name="Group 262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/>
          <p:cNvGrpSpPr/>
          <p:nvPr/>
        </p:nvGrpSpPr>
        <p:grpSpPr>
          <a:xfrm>
            <a:off x="95250" y="1786283"/>
            <a:ext cx="825926" cy="689252"/>
            <a:chOff x="921663" y="4873213"/>
            <a:chExt cx="825926" cy="689252"/>
          </a:xfrm>
        </p:grpSpPr>
        <p:grpSp>
          <p:nvGrpSpPr>
            <p:cNvPr id="56" name="Group 263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59" name="Oval 266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Arc 267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4487377"/>
                  <a:gd name="adj2" fmla="val 16108834"/>
                </a:avLst>
              </a:prstGeom>
              <a:ln w="381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57" name="TextBox 264"/>
            <p:cNvSpPr txBox="1"/>
            <p:nvPr/>
          </p:nvSpPr>
          <p:spPr>
            <a:xfrm>
              <a:off x="921663" y="5032721"/>
              <a:ext cx="825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prstClr val="white">
                      <a:lumMod val="65000"/>
                    </a:prstClr>
                  </a:solidFill>
                  <a:cs typeface="+mn-ea"/>
                  <a:sym typeface="+mn-lt"/>
                </a:rPr>
                <a:t>篮球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" y="3378674"/>
            <a:ext cx="3622951" cy="34793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" b="2267"/>
          <a:stretch>
            <a:fillRect/>
          </a:stretch>
        </p:blipFill>
        <p:spPr>
          <a:xfrm>
            <a:off x="1711118" y="100915"/>
            <a:ext cx="4995015" cy="32845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93" y="3377219"/>
            <a:ext cx="4561597" cy="34793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9" b="1"/>
          <a:stretch>
            <a:fillRect/>
          </a:stretch>
        </p:blipFill>
        <p:spPr>
          <a:xfrm>
            <a:off x="9280134" y="0"/>
            <a:ext cx="2816616" cy="3738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33" y="50438"/>
            <a:ext cx="2574001" cy="32845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48" y="3767138"/>
            <a:ext cx="4010552" cy="306124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오른쪽 화살표 216"/>
          <p:cNvSpPr/>
          <p:nvPr/>
        </p:nvSpPr>
        <p:spPr>
          <a:xfrm>
            <a:off x="3167063" y="1808163"/>
            <a:ext cx="1339850" cy="755650"/>
          </a:xfrm>
          <a:prstGeom prst="rightArrow">
            <a:avLst>
              <a:gd name="adj1" fmla="val 55935"/>
              <a:gd name="adj2" fmla="val 50106"/>
            </a:avLst>
          </a:prstGeom>
          <a:solidFill>
            <a:srgbClr val="1C4885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ko-KR" altLang="en-US" sz="1600" dirty="0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28675" name="오른쪽 화살표 218"/>
          <p:cNvSpPr/>
          <p:nvPr/>
        </p:nvSpPr>
        <p:spPr>
          <a:xfrm flipH="1">
            <a:off x="7766050" y="1808163"/>
            <a:ext cx="1420813" cy="755650"/>
          </a:xfrm>
          <a:prstGeom prst="rightArrow">
            <a:avLst>
              <a:gd name="adj1" fmla="val 55935"/>
              <a:gd name="adj2" fmla="val 50166"/>
            </a:avLst>
          </a:prstGeom>
          <a:solidFill>
            <a:srgbClr val="4886D8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ko-KR" altLang="en-US" sz="1600" dirty="0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28676" name="타원 219"/>
          <p:cNvSpPr/>
          <p:nvPr/>
        </p:nvSpPr>
        <p:spPr>
          <a:xfrm>
            <a:off x="9012238" y="1758950"/>
            <a:ext cx="955675" cy="760413"/>
          </a:xfrm>
          <a:prstGeom prst="ellipse">
            <a:avLst/>
          </a:prstGeom>
          <a:solidFill>
            <a:srgbClr val="4886D8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ko-KR" altLang="en-US" sz="1600" dirty="0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28677" name="타원 217"/>
          <p:cNvSpPr/>
          <p:nvPr/>
        </p:nvSpPr>
        <p:spPr>
          <a:xfrm>
            <a:off x="2298700" y="1806575"/>
            <a:ext cx="955675" cy="760413"/>
          </a:xfrm>
          <a:prstGeom prst="ellipse">
            <a:avLst/>
          </a:prstGeom>
          <a:solidFill>
            <a:srgbClr val="1C4885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ko-KR" altLang="en-US" sz="1600" dirty="0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305050" y="3317875"/>
            <a:ext cx="3127375" cy="885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marR="0" defTabSz="91186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招生对象：</a:t>
            </a:r>
            <a:endParaRPr kumimoji="0" lang="en-US" altLang="zh-CN" b="1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R="0" defTabSz="91186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本科</a:t>
            </a:r>
            <a:r>
              <a:rPr kumimoji="0" lang="zh-CN" altLang="en-US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大三、大四（</a:t>
            </a:r>
            <a:r>
              <a:rPr kumimoji="0" lang="en-US" altLang="zh-CN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2021</a:t>
            </a:r>
            <a:r>
              <a:rPr kumimoji="0" lang="zh-CN" altLang="en-US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级、</a:t>
            </a:r>
            <a:r>
              <a:rPr kumimoji="0" lang="en-US" altLang="zh-CN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2020</a:t>
            </a:r>
            <a:r>
              <a:rPr kumimoji="0" lang="zh-CN" altLang="en-US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级）</a:t>
            </a:r>
            <a:r>
              <a:rPr kumimoji="0" lang="zh-CN" altLang="zh-CN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在读生，专业不限</a:t>
            </a:r>
            <a:r>
              <a:rPr kumimoji="0" lang="zh-CN" altLang="en-US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kumimoji="0" lang="zh-CN" altLang="en-US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297113" y="2073275"/>
            <a:ext cx="1030287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6025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招生条件</a:t>
            </a:r>
            <a:endParaRPr lang="en-US" altLang="zh-CN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8561388" y="2054225"/>
            <a:ext cx="1308100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6025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项目支出费用</a:t>
            </a:r>
            <a:endParaRPr lang="en-US" altLang="zh-CN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5414758" y="1856312"/>
            <a:ext cx="1651000" cy="99719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6025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3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UMK</a:t>
            </a:r>
            <a:endParaRPr lang="en-US" altLang="zh-CN" sz="3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lvl="0" indent="0" algn="ctr" defTabSz="1216025" eaLnBrk="1" hangingPunct="1">
              <a:lnSpc>
                <a:spcPct val="100000"/>
              </a:lnSpc>
              <a:spcBef>
                <a:spcPct val="20000"/>
              </a:spcBef>
              <a:buNone/>
            </a:pPr>
            <a:endParaRPr lang="zh-CN" altLang="en-US" sz="24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2273300" y="4300538"/>
            <a:ext cx="3294063" cy="1273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marR="0" defTabSz="91186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招生标准：</a:t>
            </a:r>
            <a:endParaRPr kumimoji="0" lang="en-US" altLang="zh-CN" b="1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R="0" defTabSz="91186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通过</a:t>
            </a:r>
            <a:r>
              <a:rPr kumimoji="0" lang="zh-CN" altLang="en-US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英文面试</a:t>
            </a:r>
            <a:r>
              <a:rPr kumimoji="0" lang="en-GB" altLang="zh-CN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;</a:t>
            </a:r>
            <a:endParaRPr kumimoji="0" lang="en-GB" altLang="zh-CN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186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defTabSz="91186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altLang="zh-CN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683" name="圆角矩形 26"/>
          <p:cNvSpPr/>
          <p:nvPr/>
        </p:nvSpPr>
        <p:spPr>
          <a:xfrm>
            <a:off x="2036763" y="2901950"/>
            <a:ext cx="3767137" cy="289877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1C4885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8684" name="圆角矩形 27"/>
          <p:cNvSpPr/>
          <p:nvPr/>
        </p:nvSpPr>
        <p:spPr>
          <a:xfrm>
            <a:off x="6831013" y="2900363"/>
            <a:ext cx="3752850" cy="290036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4886D8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985000" y="3575050"/>
            <a:ext cx="3600450" cy="1882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marR="0" defTabSz="91186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学费：约</a:t>
            </a:r>
            <a:r>
              <a:rPr kumimoji="0" lang="en-US" altLang="zh-CN" b="1" kern="1200" cap="none" spc="0" normalizeH="0" baseline="0" noProof="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12600</a:t>
            </a:r>
            <a:r>
              <a:rPr kumimoji="0" lang="zh-CN" altLang="en-US" b="1" kern="1200" cap="none" spc="0" normalizeH="0" baseline="0" noProof="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欧（三年）</a:t>
            </a:r>
            <a:endParaRPr kumimoji="0" lang="en-US" altLang="zh-CN" b="1" kern="1200" cap="none" spc="0" normalizeH="0" baseline="0" noProof="0" dirty="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R="0" defTabSz="91186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项目费：</a:t>
            </a:r>
            <a:r>
              <a:rPr kumimoji="0" lang="zh-CN" altLang="en-US" kern="1200" cap="none" spc="0" normalizeH="0" baseline="0" noProof="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人民币</a:t>
            </a:r>
            <a:r>
              <a:rPr kumimoji="0" lang="en-US" altLang="zh-CN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34800</a:t>
            </a:r>
            <a:r>
              <a:rPr kumimoji="0" lang="zh-CN" altLang="en-US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元（三年）</a:t>
            </a:r>
            <a:endParaRPr kumimoji="0" lang="zh-CN" altLang="en-US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186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留学成本：约</a:t>
            </a:r>
            <a:r>
              <a:rPr kumimoji="0" lang="zh-CN" altLang="en-US" kern="1200" cap="none" spc="0" normalizeH="0" baseline="0" noProof="0" dirty="0">
                <a:solidFill>
                  <a:srgbClr val="333F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人民币</a:t>
            </a:r>
            <a:r>
              <a:rPr kumimoji="0" lang="en-US" altLang="zh-CN" kern="1200" cap="none" spc="0" normalizeH="0" baseline="0" noProof="0" dirty="0">
                <a:solidFill>
                  <a:srgbClr val="333F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7.5</a:t>
            </a:r>
            <a:r>
              <a:rPr kumimoji="0" lang="zh-CN" altLang="en-US" kern="1200" cap="none" spc="0" normalizeH="0" baseline="0" noProof="0" dirty="0">
                <a:solidFill>
                  <a:srgbClr val="333F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万元</a:t>
            </a:r>
            <a:r>
              <a:rPr kumimoji="0" lang="en-US" altLang="zh-CN" kern="1200" cap="none" spc="0" normalizeH="0" baseline="0" noProof="0" dirty="0">
                <a:solidFill>
                  <a:srgbClr val="333F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kern="1200" cap="none" spc="0" normalizeH="0" baseline="0" noProof="0" dirty="0">
                <a:solidFill>
                  <a:srgbClr val="333F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年（含生活费、项目费、学费）</a:t>
            </a:r>
            <a:endParaRPr kumimoji="0" lang="zh-CN" altLang="en-US" kern="1200" cap="none" spc="0" normalizeH="0" baseline="0" noProof="0" dirty="0">
              <a:solidFill>
                <a:srgbClr val="333F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186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186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687" name="矩形 1"/>
          <p:cNvSpPr/>
          <p:nvPr/>
        </p:nvSpPr>
        <p:spPr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688" name="文本框 10"/>
          <p:cNvSpPr txBox="1"/>
          <p:nvPr/>
        </p:nvSpPr>
        <p:spPr>
          <a:xfrm>
            <a:off x="7885113" y="290513"/>
            <a:ext cx="360045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哥白尼大学</a:t>
            </a:r>
            <a:r>
              <a:rPr lang="en-US" altLang="zh-CN" sz="1800" b="1" dirty="0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3+1+2</a:t>
            </a:r>
            <a:endParaRPr lang="zh-CN" altLang="en-US" sz="1800" b="1" dirty="0">
              <a:solidFill>
                <a:srgbClr val="1C48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9" name="矩形 1"/>
          <p:cNvSpPr/>
          <p:nvPr/>
        </p:nvSpPr>
        <p:spPr>
          <a:xfrm>
            <a:off x="11542713" y="198438"/>
            <a:ext cx="649287" cy="463550"/>
          </a:xfrm>
          <a:prstGeom prst="rect">
            <a:avLst/>
          </a:prstGeom>
          <a:solidFill>
            <a:srgbClr val="1C4885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1C4885"/>
              </a:solidFill>
              <a:latin typeface="Calibri" panose="020F0502020204030204" pitchFamily="34" charset="0"/>
            </a:endParaRPr>
          </a:p>
        </p:txBody>
      </p:sp>
      <p:sp>
        <p:nvSpPr>
          <p:cNvPr id="28690" name="矩形 1"/>
          <p:cNvSpPr/>
          <p:nvPr/>
        </p:nvSpPr>
        <p:spPr>
          <a:xfrm>
            <a:off x="9347200" y="692150"/>
            <a:ext cx="2844800" cy="104775"/>
          </a:xfrm>
          <a:prstGeom prst="rect">
            <a:avLst/>
          </a:prstGeom>
          <a:solidFill>
            <a:srgbClr val="1C4885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74"/>
            <a:ext cx="12192000" cy="466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503363" y="901700"/>
            <a:ext cx="1512887" cy="936625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填写报名表并交纳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元报名费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914775" y="542925"/>
            <a:ext cx="1512888" cy="574675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面试未通过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914775" y="1693863"/>
            <a:ext cx="1512888" cy="57626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面试通过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6327775" y="1477963"/>
            <a:ext cx="1871663" cy="90646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交纳剩余项目费，获提名录取，准备申请材料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8875713" y="1533525"/>
            <a:ext cx="1873250" cy="792163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获哥白尼大学录取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6399213" y="542925"/>
            <a:ext cx="1511300" cy="574675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退回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元报名费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8901113" y="2774950"/>
            <a:ext cx="1871662" cy="792163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准备签证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6326188" y="2774950"/>
            <a:ext cx="1873250" cy="792163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行前培训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3884613" y="2784475"/>
            <a:ext cx="1873250" cy="792163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协调返校时间，统一购买机票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443038" y="2774950"/>
            <a:ext cx="1871662" cy="792163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北京送机、波兰接机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1443038" y="4102100"/>
            <a:ext cx="1871662" cy="1009650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正式进入语言学习，通过内部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测试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3889375" y="4214813"/>
            <a:ext cx="1873250" cy="79216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进入四门专业课程学习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6465888" y="3957638"/>
            <a:ext cx="1747837" cy="127476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回校论文答辩获得本科学位后获得硕士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offer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8921750" y="4230688"/>
            <a:ext cx="1871663" cy="79216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二次签证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8875713" y="5659438"/>
            <a:ext cx="1873250" cy="79216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赴哥白尼大学攻读硕士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V="1">
            <a:off x="3159125" y="901700"/>
            <a:ext cx="288925" cy="36036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3159125" y="1477963"/>
            <a:ext cx="360363" cy="396875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5643563" y="830263"/>
            <a:ext cx="430212" cy="7937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5643563" y="1982788"/>
            <a:ext cx="444500" cy="3175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29" name="直接箭头连接符 28"/>
          <p:cNvCxnSpPr>
            <a:stCxn id="5" idx="3"/>
            <a:endCxn id="7" idx="1"/>
          </p:cNvCxnSpPr>
          <p:nvPr/>
        </p:nvCxnSpPr>
        <p:spPr>
          <a:xfrm flipV="1">
            <a:off x="8199438" y="1930400"/>
            <a:ext cx="676275" cy="158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9812338" y="2384425"/>
            <a:ext cx="0" cy="28733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35" name="直接箭头连接符 34"/>
          <p:cNvCxnSpPr>
            <a:stCxn id="9" idx="1"/>
            <a:endCxn id="11" idx="3"/>
          </p:cNvCxnSpPr>
          <p:nvPr/>
        </p:nvCxnSpPr>
        <p:spPr>
          <a:xfrm flipH="1">
            <a:off x="8213725" y="3170238"/>
            <a:ext cx="701675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37" name="直接箭头连接符 36"/>
          <p:cNvCxnSpPr>
            <a:stCxn id="11" idx="1"/>
            <a:endCxn id="12" idx="3"/>
          </p:cNvCxnSpPr>
          <p:nvPr/>
        </p:nvCxnSpPr>
        <p:spPr>
          <a:xfrm flipH="1">
            <a:off x="5770563" y="3170238"/>
            <a:ext cx="569912" cy="11112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40" name="直接箭头连接符 39"/>
          <p:cNvCxnSpPr/>
          <p:nvPr/>
        </p:nvCxnSpPr>
        <p:spPr>
          <a:xfrm flipH="1">
            <a:off x="3400425" y="3179763"/>
            <a:ext cx="317500" cy="11112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2379663" y="3638550"/>
            <a:ext cx="0" cy="43180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8199438" y="4625975"/>
            <a:ext cx="75406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9812338" y="5111750"/>
            <a:ext cx="0" cy="54768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24" name="直接箭头连接符 23"/>
          <p:cNvCxnSpPr>
            <a:stCxn id="14" idx="3"/>
            <a:endCxn id="15" idx="1"/>
          </p:cNvCxnSpPr>
          <p:nvPr/>
        </p:nvCxnSpPr>
        <p:spPr>
          <a:xfrm>
            <a:off x="3314700" y="4606925"/>
            <a:ext cx="574675" cy="3175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31" name="直接箭头连接符 30"/>
          <p:cNvCxnSpPr>
            <a:endCxn id="17" idx="1"/>
          </p:cNvCxnSpPr>
          <p:nvPr/>
        </p:nvCxnSpPr>
        <p:spPr>
          <a:xfrm flipV="1">
            <a:off x="5840413" y="4594225"/>
            <a:ext cx="625475" cy="1428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矩形 8"/>
          <p:cNvSpPr>
            <a:spLocks noChangeArrowheads="1"/>
          </p:cNvSpPr>
          <p:nvPr/>
        </p:nvSpPr>
        <p:spPr bwMode="auto">
          <a:xfrm>
            <a:off x="2332038" y="2713038"/>
            <a:ext cx="5208587" cy="3636962"/>
          </a:xfrm>
          <a:prstGeom prst="rect">
            <a:avLst/>
          </a:prstGeom>
          <a:solidFill>
            <a:srgbClr val="FFFFFF"/>
          </a:solidFill>
          <a:ln w="25400">
            <a:solidFill>
              <a:srgbClr val="969696"/>
            </a:solidFill>
            <a:miter lim="800000"/>
          </a:ln>
        </p:spPr>
        <p:txBody>
          <a:bodyPr anchor="ctr"/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179" name="矩形 9"/>
          <p:cNvSpPr>
            <a:spLocks noChangeArrowheads="1"/>
          </p:cNvSpPr>
          <p:nvPr/>
        </p:nvSpPr>
        <p:spPr bwMode="auto">
          <a:xfrm>
            <a:off x="3519488" y="2468563"/>
            <a:ext cx="2693987" cy="615950"/>
          </a:xfrm>
          <a:prstGeom prst="rect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5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180" name="文本框 11"/>
          <p:cNvSpPr txBox="1">
            <a:spLocks noChangeArrowheads="1"/>
          </p:cNvSpPr>
          <p:nvPr/>
        </p:nvSpPr>
        <p:spPr bwMode="auto">
          <a:xfrm>
            <a:off x="4246563" y="2559050"/>
            <a:ext cx="1643062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报名方式</a:t>
            </a:r>
            <a:endParaRPr lang="en-US" altLang="zh-CN" sz="21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181" name="矩形 12"/>
          <p:cNvSpPr>
            <a:spLocks noChangeArrowheads="1"/>
          </p:cNvSpPr>
          <p:nvPr/>
        </p:nvSpPr>
        <p:spPr bwMode="auto">
          <a:xfrm>
            <a:off x="2946400" y="3355975"/>
            <a:ext cx="42449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b="1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联系方式：</a:t>
            </a:r>
            <a:endParaRPr lang="zh-CN" altLang="zh-CN" sz="1500" b="1" noProof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石老师：</a:t>
            </a:r>
            <a:r>
              <a:rPr lang="zh-CN" altLang="zh-CN" sz="1500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15652318096 </a:t>
            </a:r>
            <a:r>
              <a:rPr lang="zh-CN" altLang="en-US" sz="1500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（同微信）</a:t>
            </a:r>
            <a:r>
              <a:rPr lang="zh-CN" altLang="zh-CN" sz="1500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CN" sz="1500" noProof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500" noProof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b="1" noProof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0182" name="图片 12" descr="新的咨询号码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4303713"/>
            <a:ext cx="16573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文本框 10"/>
          <p:cNvSpPr txBox="1">
            <a:spLocks noChangeArrowheads="1"/>
          </p:cNvSpPr>
          <p:nvPr/>
        </p:nvSpPr>
        <p:spPr bwMode="auto">
          <a:xfrm>
            <a:off x="2673350" y="1241425"/>
            <a:ext cx="5511800" cy="581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哥白尼大学</a:t>
            </a:r>
            <a:r>
              <a:rPr lang="en-US" altLang="zh-CN" sz="2400" b="1" noProof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3+1+2</a:t>
            </a:r>
            <a:r>
              <a:rPr lang="zh-CN" altLang="en-US" sz="2400" b="1" noProof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本硕连读项目</a:t>
            </a:r>
            <a:endParaRPr lang="zh-CN" altLang="en-US" sz="2400" b="1" noProof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0184" name="Picture 2" descr="相关图片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7" t="11649" r="7335" b="13222"/>
          <a:stretch>
            <a:fillRect/>
          </a:stretch>
        </p:blipFill>
        <p:spPr bwMode="auto">
          <a:xfrm>
            <a:off x="1936750" y="1241425"/>
            <a:ext cx="736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文本框 4"/>
          <p:cNvSpPr txBox="1">
            <a:spLocks noChangeArrowheads="1"/>
          </p:cNvSpPr>
          <p:nvPr/>
        </p:nvSpPr>
        <p:spPr bwMode="auto">
          <a:xfrm>
            <a:off x="4865688" y="5005388"/>
            <a:ext cx="1150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/>
              <a:t>微信咨询</a:t>
            </a:r>
            <a:endParaRPr lang="zh-CN" altLang="en-US" sz="1800"/>
          </a:p>
        </p:txBody>
      </p:sp>
      <p:pic>
        <p:nvPicPr>
          <p:cNvPr id="10" name="图片 9" descr="一张显示了织物、桌子、红色和覆盖物的图片&#10;&#10;说明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8113" y="217487"/>
            <a:ext cx="1659466" cy="93345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rtl="0"/>
            <a:fld id="{64E57809-0EA1-4261-AE7A-8956509DBB23}" type="datetime1">
              <a:rPr lang="zh-CN" altLang="en-US" smtClean="0"/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/>
          <a:srcRect l="4764" t="6874" r="2117" b="7264"/>
          <a:stretch>
            <a:fillRect/>
          </a:stretch>
        </p:blipFill>
        <p:spPr>
          <a:xfrm>
            <a:off x="515620" y="494665"/>
            <a:ext cx="4168775" cy="5457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b="2161"/>
          <a:stretch>
            <a:fillRect/>
          </a:stretch>
        </p:blipFill>
        <p:spPr>
          <a:xfrm>
            <a:off x="5058819" y="642465"/>
            <a:ext cx="6424909" cy="55237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13"/>
          <p:cNvSpPr/>
          <p:nvPr/>
        </p:nvSpPr>
        <p:spPr>
          <a:xfrm>
            <a:off x="1614488" y="1458913"/>
            <a:ext cx="2493962" cy="4445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6025" eaLnBrk="1" hangingPunct="1">
              <a:lnSpc>
                <a:spcPct val="120000"/>
              </a:lnSpc>
              <a:spcBef>
                <a:spcPct val="20000"/>
              </a:spcBef>
              <a:buNone/>
            </a:pPr>
            <a:r>
              <a:rPr lang="zh-CN" altLang="en-US" sz="2400" b="1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哥白尼大学简介</a:t>
            </a:r>
            <a:endParaRPr lang="en-US" altLang="zh-CN" sz="2400" b="1" dirty="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1116330" y="2179955"/>
            <a:ext cx="636270" cy="636270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189990" y="2249805"/>
            <a:ext cx="496570" cy="49657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rgbClr val="27506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1397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1747838" y="2271713"/>
            <a:ext cx="5922963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建于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1945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年，位于托伦市，波兰排名前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位的大学之一；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116330" y="2751455"/>
            <a:ext cx="636270" cy="636270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189990" y="2821305"/>
            <a:ext cx="496570" cy="49657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rgbClr val="27506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1397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矩形 28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1747838" y="2798763"/>
            <a:ext cx="555625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波兰北部规模最大的综合性研究型大学；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108075" y="3333750"/>
            <a:ext cx="638175" cy="636905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1182370" y="3403600"/>
            <a:ext cx="497840" cy="49657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rgbClr val="27506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1397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矩形 33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1747838" y="3398838"/>
            <a:ext cx="705167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17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个院系，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个学科，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多个专业，约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个研究生专业；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108075" y="3916680"/>
            <a:ext cx="638175" cy="636270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182370" y="3986530"/>
            <a:ext cx="497840" cy="49657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rgbClr val="27506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1397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矩形 38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1765300" y="4006850"/>
            <a:ext cx="506253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医学部有3个学院、16个专业；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Freeform 318"/>
          <p:cNvSpPr>
            <a:spLocks noEditPoints="1"/>
          </p:cNvSpPr>
          <p:nvPr/>
        </p:nvSpPr>
        <p:spPr bwMode="auto">
          <a:xfrm>
            <a:off x="925830" y="1423670"/>
            <a:ext cx="523240" cy="535940"/>
          </a:xfrm>
          <a:custGeom>
            <a:avLst/>
            <a:gdLst>
              <a:gd name="T0" fmla="*/ 476 w 548"/>
              <a:gd name="T1" fmla="*/ 72 h 548"/>
              <a:gd name="T2" fmla="*/ 216 w 548"/>
              <a:gd name="T3" fmla="*/ 72 h 548"/>
              <a:gd name="T4" fmla="*/ 190 w 548"/>
              <a:gd name="T5" fmla="*/ 300 h 548"/>
              <a:gd name="T6" fmla="*/ 14 w 548"/>
              <a:gd name="T7" fmla="*/ 477 h 548"/>
              <a:gd name="T8" fmla="*/ 14 w 548"/>
              <a:gd name="T9" fmla="*/ 525 h 548"/>
              <a:gd name="T10" fmla="*/ 23 w 548"/>
              <a:gd name="T11" fmla="*/ 534 h 548"/>
              <a:gd name="T12" fmla="*/ 71 w 548"/>
              <a:gd name="T13" fmla="*/ 534 h 548"/>
              <a:gd name="T14" fmla="*/ 248 w 548"/>
              <a:gd name="T15" fmla="*/ 358 h 548"/>
              <a:gd name="T16" fmla="*/ 476 w 548"/>
              <a:gd name="T17" fmla="*/ 332 h 548"/>
              <a:gd name="T18" fmla="*/ 476 w 548"/>
              <a:gd name="T19" fmla="*/ 72 h 548"/>
              <a:gd name="T20" fmla="*/ 440 w 548"/>
              <a:gd name="T21" fmla="*/ 296 h 548"/>
              <a:gd name="T22" fmla="*/ 252 w 548"/>
              <a:gd name="T23" fmla="*/ 296 h 548"/>
              <a:gd name="T24" fmla="*/ 252 w 548"/>
              <a:gd name="T25" fmla="*/ 108 h 548"/>
              <a:gd name="T26" fmla="*/ 440 w 548"/>
              <a:gd name="T27" fmla="*/ 108 h 548"/>
              <a:gd name="T28" fmla="*/ 440 w 548"/>
              <a:gd name="T29" fmla="*/ 29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48" h="548">
                <a:moveTo>
                  <a:pt x="476" y="72"/>
                </a:moveTo>
                <a:cubicBezTo>
                  <a:pt x="404" y="0"/>
                  <a:pt x="288" y="0"/>
                  <a:pt x="216" y="72"/>
                </a:cubicBezTo>
                <a:cubicBezTo>
                  <a:pt x="154" y="134"/>
                  <a:pt x="145" y="229"/>
                  <a:pt x="190" y="300"/>
                </a:cubicBezTo>
                <a:cubicBezTo>
                  <a:pt x="14" y="477"/>
                  <a:pt x="14" y="477"/>
                  <a:pt x="14" y="477"/>
                </a:cubicBezTo>
                <a:cubicBezTo>
                  <a:pt x="0" y="490"/>
                  <a:pt x="0" y="512"/>
                  <a:pt x="14" y="525"/>
                </a:cubicBezTo>
                <a:cubicBezTo>
                  <a:pt x="23" y="534"/>
                  <a:pt x="23" y="534"/>
                  <a:pt x="23" y="534"/>
                </a:cubicBezTo>
                <a:cubicBezTo>
                  <a:pt x="36" y="548"/>
                  <a:pt x="58" y="548"/>
                  <a:pt x="71" y="534"/>
                </a:cubicBezTo>
                <a:cubicBezTo>
                  <a:pt x="248" y="358"/>
                  <a:pt x="248" y="358"/>
                  <a:pt x="248" y="358"/>
                </a:cubicBezTo>
                <a:cubicBezTo>
                  <a:pt x="319" y="403"/>
                  <a:pt x="414" y="394"/>
                  <a:pt x="476" y="332"/>
                </a:cubicBezTo>
                <a:cubicBezTo>
                  <a:pt x="548" y="260"/>
                  <a:pt x="548" y="144"/>
                  <a:pt x="476" y="72"/>
                </a:cubicBezTo>
                <a:close/>
                <a:moveTo>
                  <a:pt x="440" y="296"/>
                </a:moveTo>
                <a:cubicBezTo>
                  <a:pt x="388" y="348"/>
                  <a:pt x="304" y="348"/>
                  <a:pt x="252" y="296"/>
                </a:cubicBezTo>
                <a:cubicBezTo>
                  <a:pt x="200" y="244"/>
                  <a:pt x="200" y="160"/>
                  <a:pt x="252" y="108"/>
                </a:cubicBezTo>
                <a:cubicBezTo>
                  <a:pt x="304" y="56"/>
                  <a:pt x="388" y="56"/>
                  <a:pt x="440" y="108"/>
                </a:cubicBezTo>
                <a:cubicBezTo>
                  <a:pt x="492" y="160"/>
                  <a:pt x="492" y="244"/>
                  <a:pt x="440" y="29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43" name="Freeform 319"/>
          <p:cNvSpPr/>
          <p:nvPr/>
        </p:nvSpPr>
        <p:spPr bwMode="auto">
          <a:xfrm>
            <a:off x="1130935" y="1567815"/>
            <a:ext cx="249555" cy="31115"/>
          </a:xfrm>
          <a:custGeom>
            <a:avLst/>
            <a:gdLst>
              <a:gd name="T0" fmla="*/ 9 w 262"/>
              <a:gd name="T1" fmla="*/ 0 h 31"/>
              <a:gd name="T2" fmla="*/ 0 w 262"/>
              <a:gd name="T3" fmla="*/ 31 h 31"/>
              <a:gd name="T4" fmla="*/ 262 w 262"/>
              <a:gd name="T5" fmla="*/ 31 h 31"/>
              <a:gd name="T6" fmla="*/ 253 w 262"/>
              <a:gd name="T7" fmla="*/ 0 h 31"/>
              <a:gd name="T8" fmla="*/ 9 w 262"/>
              <a:gd name="T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31">
                <a:moveTo>
                  <a:pt x="9" y="0"/>
                </a:moveTo>
                <a:cubicBezTo>
                  <a:pt x="5" y="10"/>
                  <a:pt x="2" y="20"/>
                  <a:pt x="0" y="31"/>
                </a:cubicBezTo>
                <a:cubicBezTo>
                  <a:pt x="262" y="31"/>
                  <a:pt x="262" y="31"/>
                  <a:pt x="262" y="31"/>
                </a:cubicBezTo>
                <a:cubicBezTo>
                  <a:pt x="260" y="20"/>
                  <a:pt x="257" y="10"/>
                  <a:pt x="253" y="0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44" name="Freeform 320"/>
          <p:cNvSpPr/>
          <p:nvPr/>
        </p:nvSpPr>
        <p:spPr bwMode="auto">
          <a:xfrm>
            <a:off x="1129030" y="1627505"/>
            <a:ext cx="253365" cy="31115"/>
          </a:xfrm>
          <a:custGeom>
            <a:avLst/>
            <a:gdLst>
              <a:gd name="T0" fmla="*/ 0 w 266"/>
              <a:gd name="T1" fmla="*/ 1 h 31"/>
              <a:gd name="T2" fmla="*/ 5 w 266"/>
              <a:gd name="T3" fmla="*/ 31 h 31"/>
              <a:gd name="T4" fmla="*/ 261 w 266"/>
              <a:gd name="T5" fmla="*/ 31 h 31"/>
              <a:gd name="T6" fmla="*/ 266 w 266"/>
              <a:gd name="T7" fmla="*/ 0 h 31"/>
              <a:gd name="T8" fmla="*/ 0 w 266"/>
              <a:gd name="T9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6" h="31">
                <a:moveTo>
                  <a:pt x="0" y="1"/>
                </a:moveTo>
                <a:cubicBezTo>
                  <a:pt x="1" y="11"/>
                  <a:pt x="2" y="21"/>
                  <a:pt x="5" y="31"/>
                </a:cubicBezTo>
                <a:cubicBezTo>
                  <a:pt x="261" y="31"/>
                  <a:pt x="261" y="31"/>
                  <a:pt x="261" y="31"/>
                </a:cubicBezTo>
                <a:cubicBezTo>
                  <a:pt x="264" y="21"/>
                  <a:pt x="265" y="11"/>
                  <a:pt x="266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1106805" y="4498975"/>
            <a:ext cx="636270" cy="636905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1180465" y="4568825"/>
            <a:ext cx="496570" cy="49657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rgbClr val="27506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1397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1119505" y="5105400"/>
            <a:ext cx="636270" cy="636905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1193165" y="5175250"/>
            <a:ext cx="496570" cy="49657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rgbClr val="27506E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1397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矩形 53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1785938" y="4575175"/>
            <a:ext cx="6454775" cy="4508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just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经济管理学院获全球最权威商学院（AACSB)认证；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0" name="矩形 59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1774825" y="5251450"/>
            <a:ext cx="605155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托伦中世纪古城被联合国教科文组织列入文化遗产；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353" name="TextBox 63"/>
          <p:cNvSpPr txBox="1"/>
          <p:nvPr/>
        </p:nvSpPr>
        <p:spPr>
          <a:xfrm>
            <a:off x="1517650" y="744855"/>
            <a:ext cx="1770063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项目简介</a:t>
            </a:r>
            <a:endParaRPr lang="zh-CN" altLang="en-US" sz="1800" b="1" dirty="0">
              <a:solidFill>
                <a:srgbClr val="1C48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354" name="Picture 2" descr="相关图片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617" t="11649" r="7335" b="13222"/>
          <a:stretch>
            <a:fillRect/>
          </a:stretch>
        </p:blipFill>
        <p:spPr>
          <a:xfrm>
            <a:off x="653733" y="467678"/>
            <a:ext cx="795337" cy="855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5" name="图片 2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3238" y="2941638"/>
            <a:ext cx="1982787" cy="1641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675" y="4667250"/>
            <a:ext cx="4068763" cy="1566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7" name="文本框 10"/>
          <p:cNvSpPr txBox="1"/>
          <p:nvPr/>
        </p:nvSpPr>
        <p:spPr>
          <a:xfrm>
            <a:off x="8328025" y="290513"/>
            <a:ext cx="315753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哥白尼大学</a:t>
            </a:r>
            <a:r>
              <a:rPr lang="en-US" altLang="zh-CN" sz="1800" b="1" dirty="0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3+1+2</a:t>
            </a:r>
            <a:endParaRPr lang="zh-CN" altLang="en-US" sz="1800" b="1" dirty="0">
              <a:solidFill>
                <a:srgbClr val="1C48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58" name="矩形 1"/>
          <p:cNvSpPr/>
          <p:nvPr/>
        </p:nvSpPr>
        <p:spPr>
          <a:xfrm>
            <a:off x="11542713" y="198438"/>
            <a:ext cx="649287" cy="463550"/>
          </a:xfrm>
          <a:prstGeom prst="rect">
            <a:avLst/>
          </a:prstGeom>
          <a:solidFill>
            <a:srgbClr val="1C4885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1C4885"/>
              </a:solidFill>
              <a:latin typeface="Calibri" panose="020F0502020204030204" pitchFamily="34" charset="0"/>
            </a:endParaRPr>
          </a:p>
        </p:txBody>
      </p:sp>
      <p:sp>
        <p:nvSpPr>
          <p:cNvPr id="14359" name="矩形 1"/>
          <p:cNvSpPr/>
          <p:nvPr/>
        </p:nvSpPr>
        <p:spPr>
          <a:xfrm>
            <a:off x="9296400" y="658813"/>
            <a:ext cx="2895600" cy="138112"/>
          </a:xfrm>
          <a:prstGeom prst="rect">
            <a:avLst/>
          </a:prstGeom>
          <a:solidFill>
            <a:srgbClr val="1C4885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4360" name="图片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2388" y="1562100"/>
            <a:ext cx="1627187" cy="1146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4" y="2995591"/>
            <a:ext cx="6307436" cy="38876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13" y="2970332"/>
            <a:ext cx="5687523" cy="38876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0"/>
          <a:stretch>
            <a:fillRect/>
          </a:stretch>
        </p:blipFill>
        <p:spPr>
          <a:xfrm>
            <a:off x="7286623" y="0"/>
            <a:ext cx="4812013" cy="29061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85" y="60290"/>
            <a:ext cx="3754134" cy="28860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" y="70340"/>
            <a:ext cx="3459221" cy="288600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>
          <a:xfrm>
            <a:off x="6379888" y="163127"/>
            <a:ext cx="3590881" cy="6531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4"/>
          <a:stretch>
            <a:fillRect/>
          </a:stretch>
        </p:blipFill>
        <p:spPr>
          <a:xfrm>
            <a:off x="2108398" y="163127"/>
            <a:ext cx="3533512" cy="65317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909763" y="1809750"/>
          <a:ext cx="8199437" cy="3408364"/>
        </p:xfrm>
        <a:graphic>
          <a:graphicData uri="http://schemas.openxmlformats.org/drawingml/2006/table">
            <a:tbl>
              <a:tblPr/>
              <a:tblGrid>
                <a:gridCol w="1635823"/>
                <a:gridCol w="962697"/>
                <a:gridCol w="1397848"/>
                <a:gridCol w="1125184"/>
                <a:gridCol w="3077885"/>
              </a:tblGrid>
              <a:tr h="64008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阶段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招生专业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学习方式</a:t>
                      </a:r>
                      <a:endParaRPr kumimoji="0" lang="zh-CN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学制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课程设置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83547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访学阶段（国内大四）</a:t>
                      </a:r>
                      <a:endParaRPr kumimoji="0" lang="zh-CN" altLang="zh-CN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不限</a:t>
                      </a:r>
                      <a:endParaRPr kumimoji="0" lang="zh-CN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插班就读</a:t>
                      </a:r>
                      <a:endParaRPr kumimoji="0" lang="zh-CN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学年</a:t>
                      </a:r>
                      <a:endParaRPr kumimoji="0" lang="zh-CN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第一学期：英语强化课程</a:t>
                      </a:r>
                      <a:endParaRPr kumimoji="0" lang="zh-CN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第二学期：四门专业课</a:t>
                      </a:r>
                      <a:endParaRPr kumimoji="0" lang="zh-CN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1384737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硕士阶段</a:t>
                      </a:r>
                      <a:endParaRPr kumimoji="0" lang="zh-CN" altLang="zh-C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商科硕士</a:t>
                      </a:r>
                      <a:endParaRPr kumimoji="0" lang="zh-CN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常规就读</a:t>
                      </a:r>
                      <a:endParaRPr kumimoji="0" lang="zh-CN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学年</a:t>
                      </a:r>
                      <a:endParaRPr kumimoji="0" lang="zh-CN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按照哥白尼大学硕士课程</a:t>
                      </a:r>
                      <a:endParaRPr kumimoji="0" lang="zh-CN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教学计划执行选课（可申双学位、三学位奖学金项目或欧盟</a:t>
                      </a:r>
                      <a:r>
                        <a:rPr lang="en-US" altLang="zh-CN" sz="2100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ERASMUS+</a:t>
                      </a:r>
                      <a:r>
                        <a:rPr lang="zh-CN" altLang="en-US" sz="2100" dirty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奖学金交换项目，交换至英国、德国、意大利等国家</a:t>
                      </a:r>
                      <a:r>
                        <a:rPr kumimoji="0" lang="zh-C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kumimoji="0" lang="zh-CN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25628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629" name="文本框 10"/>
          <p:cNvSpPr txBox="1">
            <a:spLocks noChangeArrowheads="1"/>
          </p:cNvSpPr>
          <p:nvPr/>
        </p:nvSpPr>
        <p:spPr bwMode="auto">
          <a:xfrm>
            <a:off x="7885113" y="29051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哥白尼大学</a:t>
            </a:r>
            <a:endParaRPr lang="zh-CN" altLang="en-US" sz="1800" b="1">
              <a:solidFill>
                <a:srgbClr val="1C48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30" name="矩形 1"/>
          <p:cNvSpPr>
            <a:spLocks noChangeArrowheads="1"/>
          </p:cNvSpPr>
          <p:nvPr/>
        </p:nvSpPr>
        <p:spPr bwMode="auto">
          <a:xfrm>
            <a:off x="11542713" y="198438"/>
            <a:ext cx="649287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1C4885"/>
              </a:solidFill>
              <a:latin typeface="Calibri" panose="020F0502020204030204" pitchFamily="34" charset="0"/>
            </a:endParaRPr>
          </a:p>
        </p:txBody>
      </p:sp>
      <p:sp>
        <p:nvSpPr>
          <p:cNvPr id="25631" name="矩形 1"/>
          <p:cNvSpPr>
            <a:spLocks noChangeArrowheads="1"/>
          </p:cNvSpPr>
          <p:nvPr/>
        </p:nvSpPr>
        <p:spPr bwMode="auto">
          <a:xfrm>
            <a:off x="9986963" y="673100"/>
            <a:ext cx="2205037" cy="123825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365125" y="652463"/>
            <a:ext cx="55181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哥白尼大学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3+1+2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课程设置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一张显示了织物、桌子、红色和覆盖物的图片&#10;&#10;说明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463" y="5713412"/>
            <a:ext cx="1659466" cy="9334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263265" y="5436870"/>
            <a:ext cx="6845935" cy="9499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zh-CN" sz="16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可选专业：1.管理学硕士（波兰、法国双学位）2.经济学硕士—国际经济与金融方向（波兰、法国、意大利三国学位）</a:t>
            </a:r>
            <a:endParaRPr lang="zh-CN" altLang="en-US" sz="16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95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2524" r="40726" b="6070"/>
          <a:stretch>
            <a:fillRect/>
          </a:stretch>
        </p:blipFill>
        <p:spPr bwMode="auto">
          <a:xfrm>
            <a:off x="234950" y="323850"/>
            <a:ext cx="799465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 bwMode="auto">
          <a:xfrm>
            <a:off x="7650163" y="3357563"/>
            <a:ext cx="4384675" cy="4427537"/>
            <a:chOff x="630662" y="924566"/>
            <a:chExt cx="4157269" cy="4233222"/>
          </a:xfrm>
        </p:grpSpPr>
        <p:grpSp>
          <p:nvGrpSpPr>
            <p:cNvPr id="15365" name="Group 49"/>
            <p:cNvGrpSpPr/>
            <p:nvPr/>
          </p:nvGrpSpPr>
          <p:grpSpPr bwMode="auto">
            <a:xfrm>
              <a:off x="1752908" y="2228170"/>
              <a:ext cx="2244492" cy="1157898"/>
              <a:chOff x="1863725" y="2698650"/>
              <a:chExt cx="2298700" cy="1185863"/>
            </a:xfrm>
          </p:grpSpPr>
          <p:sp>
            <p:nvSpPr>
              <p:cNvPr id="85" name="Freeform: Shape 50"/>
              <p:cNvSpPr/>
              <p:nvPr/>
            </p:nvSpPr>
            <p:spPr bwMode="auto">
              <a:xfrm>
                <a:off x="1864347" y="2698864"/>
                <a:ext cx="2298403" cy="1186074"/>
              </a:xfrm>
              <a:custGeom>
                <a:avLst/>
                <a:gdLst/>
                <a:ahLst/>
                <a:cxnLst>
                  <a:cxn ang="0">
                    <a:pos x="70" y="57"/>
                  </a:cxn>
                  <a:cxn ang="0">
                    <a:pos x="162" y="13"/>
                  </a:cxn>
                  <a:cxn ang="0">
                    <a:pos x="1475" y="484"/>
                  </a:cxn>
                  <a:cxn ang="0">
                    <a:pos x="1519" y="576"/>
                  </a:cxn>
                  <a:cxn ang="0">
                    <a:pos x="1462" y="734"/>
                  </a:cxn>
                  <a:cxn ang="0">
                    <a:pos x="1370" y="777"/>
                  </a:cxn>
                  <a:cxn ang="0">
                    <a:pos x="57" y="306"/>
                  </a:cxn>
                  <a:cxn ang="0">
                    <a:pos x="14" y="214"/>
                  </a:cxn>
                  <a:cxn ang="0">
                    <a:pos x="70" y="57"/>
                  </a:cxn>
                  <a:cxn ang="0">
                    <a:pos x="1457" y="535"/>
                  </a:cxn>
                  <a:cxn ang="0">
                    <a:pos x="144" y="64"/>
                  </a:cxn>
                  <a:cxn ang="0">
                    <a:pos x="121" y="75"/>
                  </a:cxn>
                  <a:cxn ang="0">
                    <a:pos x="64" y="233"/>
                  </a:cxn>
                  <a:cxn ang="0">
                    <a:pos x="75" y="256"/>
                  </a:cxn>
                  <a:cxn ang="0">
                    <a:pos x="1389" y="726"/>
                  </a:cxn>
                  <a:cxn ang="0">
                    <a:pos x="1411" y="715"/>
                  </a:cxn>
                  <a:cxn ang="0">
                    <a:pos x="1468" y="558"/>
                  </a:cxn>
                  <a:cxn ang="0">
                    <a:pos x="1457" y="535"/>
                  </a:cxn>
                </a:cxnLst>
                <a:rect l="0" t="0" r="r" b="b"/>
                <a:pathLst>
                  <a:path w="1532" h="790">
                    <a:moveTo>
                      <a:pt x="70" y="57"/>
                    </a:moveTo>
                    <a:cubicBezTo>
                      <a:pt x="84" y="19"/>
                      <a:pt x="125" y="0"/>
                      <a:pt x="162" y="13"/>
                    </a:cubicBezTo>
                    <a:cubicBezTo>
                      <a:pt x="1475" y="484"/>
                      <a:pt x="1475" y="484"/>
                      <a:pt x="1475" y="484"/>
                    </a:cubicBezTo>
                    <a:cubicBezTo>
                      <a:pt x="1513" y="497"/>
                      <a:pt x="1532" y="539"/>
                      <a:pt x="1519" y="576"/>
                    </a:cubicBezTo>
                    <a:cubicBezTo>
                      <a:pt x="1462" y="734"/>
                      <a:pt x="1462" y="734"/>
                      <a:pt x="1462" y="734"/>
                    </a:cubicBezTo>
                    <a:cubicBezTo>
                      <a:pt x="1449" y="771"/>
                      <a:pt x="1408" y="790"/>
                      <a:pt x="1370" y="777"/>
                    </a:cubicBezTo>
                    <a:cubicBezTo>
                      <a:pt x="57" y="306"/>
                      <a:pt x="57" y="306"/>
                      <a:pt x="57" y="306"/>
                    </a:cubicBezTo>
                    <a:cubicBezTo>
                      <a:pt x="20" y="293"/>
                      <a:pt x="0" y="252"/>
                      <a:pt x="14" y="214"/>
                    </a:cubicBezTo>
                    <a:lnTo>
                      <a:pt x="70" y="57"/>
                    </a:lnTo>
                    <a:close/>
                    <a:moveTo>
                      <a:pt x="1457" y="535"/>
                    </a:moveTo>
                    <a:cubicBezTo>
                      <a:pt x="144" y="64"/>
                      <a:pt x="144" y="64"/>
                      <a:pt x="144" y="64"/>
                    </a:cubicBezTo>
                    <a:cubicBezTo>
                      <a:pt x="135" y="61"/>
                      <a:pt x="124" y="66"/>
                      <a:pt x="121" y="75"/>
                    </a:cubicBezTo>
                    <a:cubicBezTo>
                      <a:pt x="64" y="233"/>
                      <a:pt x="64" y="233"/>
                      <a:pt x="64" y="233"/>
                    </a:cubicBezTo>
                    <a:cubicBezTo>
                      <a:pt x="61" y="242"/>
                      <a:pt x="66" y="252"/>
                      <a:pt x="75" y="256"/>
                    </a:cubicBezTo>
                    <a:cubicBezTo>
                      <a:pt x="1389" y="726"/>
                      <a:pt x="1389" y="726"/>
                      <a:pt x="1389" y="726"/>
                    </a:cubicBezTo>
                    <a:cubicBezTo>
                      <a:pt x="1398" y="730"/>
                      <a:pt x="1408" y="725"/>
                      <a:pt x="1411" y="715"/>
                    </a:cubicBezTo>
                    <a:cubicBezTo>
                      <a:pt x="1468" y="558"/>
                      <a:pt x="1468" y="558"/>
                      <a:pt x="1468" y="558"/>
                    </a:cubicBezTo>
                    <a:cubicBezTo>
                      <a:pt x="1471" y="548"/>
                      <a:pt x="1467" y="538"/>
                      <a:pt x="1457" y="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6" name="Freeform: Shape 51"/>
              <p:cNvSpPr/>
              <p:nvPr/>
            </p:nvSpPr>
            <p:spPr bwMode="auto">
              <a:xfrm>
                <a:off x="1910593" y="2745499"/>
                <a:ext cx="2207454" cy="1094358"/>
              </a:xfrm>
              <a:custGeom>
                <a:avLst/>
                <a:gdLst/>
                <a:ahLst/>
                <a:cxnLst>
                  <a:cxn ang="0">
                    <a:pos x="35" y="251"/>
                  </a:cxn>
                  <a:cxn ang="0">
                    <a:pos x="8" y="194"/>
                  </a:cxn>
                  <a:cxn ang="0">
                    <a:pos x="65" y="36"/>
                  </a:cxn>
                  <a:cxn ang="0">
                    <a:pos x="122" y="9"/>
                  </a:cxn>
                  <a:cxn ang="0">
                    <a:pos x="1435" y="479"/>
                  </a:cxn>
                  <a:cxn ang="0">
                    <a:pos x="1462" y="537"/>
                  </a:cxn>
                  <a:cxn ang="0">
                    <a:pos x="1406" y="695"/>
                  </a:cxn>
                  <a:cxn ang="0">
                    <a:pos x="1348" y="722"/>
                  </a:cxn>
                  <a:cxn ang="0">
                    <a:pos x="35" y="251"/>
                  </a:cxn>
                </a:cxnLst>
                <a:rect l="0" t="0" r="r" b="b"/>
                <a:pathLst>
                  <a:path w="1471" h="730">
                    <a:moveTo>
                      <a:pt x="35" y="251"/>
                    </a:moveTo>
                    <a:cubicBezTo>
                      <a:pt x="12" y="243"/>
                      <a:pt x="0" y="217"/>
                      <a:pt x="8" y="194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73" y="12"/>
                      <a:pt x="99" y="0"/>
                      <a:pt x="122" y="9"/>
                    </a:cubicBezTo>
                    <a:cubicBezTo>
                      <a:pt x="1435" y="479"/>
                      <a:pt x="1435" y="479"/>
                      <a:pt x="1435" y="479"/>
                    </a:cubicBezTo>
                    <a:cubicBezTo>
                      <a:pt x="1459" y="488"/>
                      <a:pt x="1471" y="513"/>
                      <a:pt x="1462" y="537"/>
                    </a:cubicBezTo>
                    <a:cubicBezTo>
                      <a:pt x="1406" y="695"/>
                      <a:pt x="1406" y="695"/>
                      <a:pt x="1406" y="695"/>
                    </a:cubicBezTo>
                    <a:cubicBezTo>
                      <a:pt x="1397" y="718"/>
                      <a:pt x="1372" y="730"/>
                      <a:pt x="1348" y="722"/>
                    </a:cubicBezTo>
                    <a:lnTo>
                      <a:pt x="35" y="251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solidFill>
                  <a:schemeClr val="accent3">
                    <a:lumMod val="75000"/>
                  </a:schemeClr>
                </a:solidFill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7" name="Freeform: Shape 52"/>
              <p:cNvSpPr/>
              <p:nvPr/>
            </p:nvSpPr>
            <p:spPr bwMode="auto">
              <a:xfrm>
                <a:off x="3603180" y="3379729"/>
                <a:ext cx="393087" cy="391731"/>
              </a:xfrm>
              <a:custGeom>
                <a:avLst/>
                <a:gdLst/>
                <a:ahLst/>
                <a:cxnLst>
                  <a:cxn ang="0">
                    <a:pos x="21" y="92"/>
                  </a:cxn>
                  <a:cxn ang="0">
                    <a:pos x="170" y="21"/>
                  </a:cxn>
                  <a:cxn ang="0">
                    <a:pos x="241" y="170"/>
                  </a:cxn>
                  <a:cxn ang="0">
                    <a:pos x="92" y="241"/>
                  </a:cxn>
                  <a:cxn ang="0">
                    <a:pos x="21" y="92"/>
                  </a:cxn>
                </a:cxnLst>
                <a:rect l="0" t="0" r="r" b="b"/>
                <a:pathLst>
                  <a:path w="262" h="262">
                    <a:moveTo>
                      <a:pt x="21" y="92"/>
                    </a:moveTo>
                    <a:cubicBezTo>
                      <a:pt x="43" y="32"/>
                      <a:pt x="109" y="0"/>
                      <a:pt x="170" y="21"/>
                    </a:cubicBezTo>
                    <a:cubicBezTo>
                      <a:pt x="231" y="43"/>
                      <a:pt x="262" y="109"/>
                      <a:pt x="241" y="170"/>
                    </a:cubicBezTo>
                    <a:cubicBezTo>
                      <a:pt x="220" y="231"/>
                      <a:pt x="153" y="262"/>
                      <a:pt x="92" y="241"/>
                    </a:cubicBezTo>
                    <a:cubicBezTo>
                      <a:pt x="32" y="220"/>
                      <a:pt x="0" y="153"/>
                      <a:pt x="21" y="92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8" name="Freeform: Shape 53"/>
              <p:cNvSpPr/>
              <p:nvPr/>
            </p:nvSpPr>
            <p:spPr bwMode="auto">
              <a:xfrm>
                <a:off x="2027748" y="2913384"/>
                <a:ext cx="2016306" cy="785016"/>
              </a:xfrm>
              <a:custGeom>
                <a:avLst/>
                <a:gdLst/>
                <a:ahLst/>
                <a:cxnLst>
                  <a:cxn ang="0">
                    <a:pos x="26" y="68"/>
                  </a:cxn>
                  <a:cxn ang="0">
                    <a:pos x="6" y="26"/>
                  </a:cxn>
                  <a:cxn ang="0">
                    <a:pos x="48" y="6"/>
                  </a:cxn>
                  <a:cxn ang="0">
                    <a:pos x="1317" y="455"/>
                  </a:cxn>
                  <a:cxn ang="0">
                    <a:pos x="1337" y="497"/>
                  </a:cxn>
                  <a:cxn ang="0">
                    <a:pos x="1295" y="517"/>
                  </a:cxn>
                  <a:cxn ang="0">
                    <a:pos x="26" y="68"/>
                  </a:cxn>
                  <a:cxn ang="0">
                    <a:pos x="25" y="33"/>
                  </a:cxn>
                  <a:cxn ang="0">
                    <a:pos x="32" y="49"/>
                  </a:cxn>
                  <a:cxn ang="0">
                    <a:pos x="1302" y="498"/>
                  </a:cxn>
                  <a:cxn ang="0">
                    <a:pos x="1318" y="490"/>
                  </a:cxn>
                  <a:cxn ang="0">
                    <a:pos x="1310" y="474"/>
                  </a:cxn>
                  <a:cxn ang="0">
                    <a:pos x="41" y="25"/>
                  </a:cxn>
                  <a:cxn ang="0">
                    <a:pos x="25" y="33"/>
                  </a:cxn>
                </a:cxnLst>
                <a:rect l="0" t="0" r="r" b="b"/>
                <a:pathLst>
                  <a:path w="1343" h="523">
                    <a:moveTo>
                      <a:pt x="26" y="68"/>
                    </a:moveTo>
                    <a:cubicBezTo>
                      <a:pt x="9" y="62"/>
                      <a:pt x="0" y="43"/>
                      <a:pt x="6" y="26"/>
                    </a:cubicBezTo>
                    <a:cubicBezTo>
                      <a:pt x="12" y="9"/>
                      <a:pt x="31" y="0"/>
                      <a:pt x="48" y="6"/>
                    </a:cubicBezTo>
                    <a:cubicBezTo>
                      <a:pt x="1317" y="455"/>
                      <a:pt x="1317" y="455"/>
                      <a:pt x="1317" y="455"/>
                    </a:cubicBezTo>
                    <a:cubicBezTo>
                      <a:pt x="1334" y="461"/>
                      <a:pt x="1343" y="479"/>
                      <a:pt x="1337" y="497"/>
                    </a:cubicBezTo>
                    <a:cubicBezTo>
                      <a:pt x="1331" y="514"/>
                      <a:pt x="1312" y="523"/>
                      <a:pt x="1295" y="517"/>
                    </a:cubicBezTo>
                    <a:lnTo>
                      <a:pt x="26" y="68"/>
                    </a:lnTo>
                    <a:close/>
                    <a:moveTo>
                      <a:pt x="25" y="33"/>
                    </a:moveTo>
                    <a:cubicBezTo>
                      <a:pt x="22" y="40"/>
                      <a:pt x="26" y="47"/>
                      <a:pt x="32" y="49"/>
                    </a:cubicBezTo>
                    <a:cubicBezTo>
                      <a:pt x="1302" y="498"/>
                      <a:pt x="1302" y="498"/>
                      <a:pt x="1302" y="498"/>
                    </a:cubicBezTo>
                    <a:cubicBezTo>
                      <a:pt x="1308" y="500"/>
                      <a:pt x="1316" y="496"/>
                      <a:pt x="1318" y="490"/>
                    </a:cubicBezTo>
                    <a:cubicBezTo>
                      <a:pt x="1320" y="483"/>
                      <a:pt x="1317" y="476"/>
                      <a:pt x="1310" y="474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34" y="23"/>
                      <a:pt x="27" y="26"/>
                      <a:pt x="25" y="33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428" name="Freeform: Shape 54"/>
              <p:cNvSpPr/>
              <p:nvPr/>
            </p:nvSpPr>
            <p:spPr bwMode="auto">
              <a:xfrm>
                <a:off x="2044700" y="2930425"/>
                <a:ext cx="1981200" cy="749300"/>
              </a:xfrm>
              <a:custGeom>
                <a:avLst/>
                <a:gdLst>
                  <a:gd name="T0" fmla="*/ 2147483646 w 1321"/>
                  <a:gd name="T1" fmla="*/ 2147483646 h 500"/>
                  <a:gd name="T2" fmla="*/ 2147483646 w 1321"/>
                  <a:gd name="T3" fmla="*/ 2147483646 h 500"/>
                  <a:gd name="T4" fmla="*/ 2147483646 w 1321"/>
                  <a:gd name="T5" fmla="*/ 2147483646 h 500"/>
                  <a:gd name="T6" fmla="*/ 2147483646 w 1321"/>
                  <a:gd name="T7" fmla="*/ 2147483646 h 500"/>
                  <a:gd name="T8" fmla="*/ 2147483646 w 1321"/>
                  <a:gd name="T9" fmla="*/ 2147483646 h 500"/>
                  <a:gd name="T10" fmla="*/ 2147483646 w 1321"/>
                  <a:gd name="T11" fmla="*/ 2147483646 h 500"/>
                  <a:gd name="T12" fmla="*/ 2147483646 w 1321"/>
                  <a:gd name="T13" fmla="*/ 2147483646 h 5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21" h="500">
                    <a:moveTo>
                      <a:pt x="1316" y="482"/>
                    </a:moveTo>
                    <a:cubicBezTo>
                      <a:pt x="1312" y="494"/>
                      <a:pt x="1299" y="500"/>
                      <a:pt x="1287" y="496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6" y="43"/>
                      <a:pt x="0" y="30"/>
                      <a:pt x="4" y="19"/>
                    </a:cubicBezTo>
                    <a:cubicBezTo>
                      <a:pt x="8" y="7"/>
                      <a:pt x="21" y="0"/>
                      <a:pt x="33" y="5"/>
                    </a:cubicBezTo>
                    <a:cubicBezTo>
                      <a:pt x="1303" y="453"/>
                      <a:pt x="1303" y="453"/>
                      <a:pt x="1303" y="453"/>
                    </a:cubicBezTo>
                    <a:cubicBezTo>
                      <a:pt x="1314" y="457"/>
                      <a:pt x="1321" y="470"/>
                      <a:pt x="1316" y="4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429" name="Freeform: Shape 55"/>
              <p:cNvSpPr/>
              <p:nvPr/>
            </p:nvSpPr>
            <p:spPr bwMode="auto">
              <a:xfrm>
                <a:off x="3624262" y="3401913"/>
                <a:ext cx="347663" cy="347663"/>
              </a:xfrm>
              <a:custGeom>
                <a:avLst/>
                <a:gdLst>
                  <a:gd name="T0" fmla="*/ 2147483646 w 232"/>
                  <a:gd name="T1" fmla="*/ 2147483646 h 232"/>
                  <a:gd name="T2" fmla="*/ 2147483646 w 232"/>
                  <a:gd name="T3" fmla="*/ 2147483646 h 232"/>
                  <a:gd name="T4" fmla="*/ 2147483646 w 232"/>
                  <a:gd name="T5" fmla="*/ 2147483646 h 232"/>
                  <a:gd name="T6" fmla="*/ 2147483646 w 232"/>
                  <a:gd name="T7" fmla="*/ 2147483646 h 232"/>
                  <a:gd name="T8" fmla="*/ 2147483646 w 232"/>
                  <a:gd name="T9" fmla="*/ 2147483646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213" y="150"/>
                    </a:moveTo>
                    <a:cubicBezTo>
                      <a:pt x="194" y="204"/>
                      <a:pt x="135" y="232"/>
                      <a:pt x="82" y="213"/>
                    </a:cubicBezTo>
                    <a:cubicBezTo>
                      <a:pt x="28" y="194"/>
                      <a:pt x="0" y="135"/>
                      <a:pt x="19" y="82"/>
                    </a:cubicBezTo>
                    <a:cubicBezTo>
                      <a:pt x="38" y="28"/>
                      <a:pt x="97" y="0"/>
                      <a:pt x="150" y="19"/>
                    </a:cubicBezTo>
                    <a:cubicBezTo>
                      <a:pt x="204" y="38"/>
                      <a:pt x="232" y="97"/>
                      <a:pt x="213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1" name="TextBox 56"/>
              <p:cNvSpPr txBox="1"/>
              <p:nvPr/>
            </p:nvSpPr>
            <p:spPr>
              <a:xfrm>
                <a:off x="3674090" y="3441909"/>
                <a:ext cx="271307" cy="212965"/>
              </a:xfrm>
              <a:prstGeom prst="rect">
                <a:avLst/>
              </a:prstGeom>
              <a:noFill/>
            </p:spPr>
            <p:txBody>
              <a:bodyPr wrap="none">
                <a:normAutofit fontScale="62500" lnSpcReduction="2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>
                    <a:solidFill>
                      <a:schemeClr val="accent3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rPr>
                  <a:t>03</a:t>
                </a:r>
                <a:endParaRPr lang="en-US" sz="1600" b="1">
                  <a:solidFill>
                    <a:schemeClr val="accent3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grpSp>
          <p:nvGrpSpPr>
            <p:cNvPr id="15366" name="Group 57"/>
            <p:cNvGrpSpPr/>
            <p:nvPr/>
          </p:nvGrpSpPr>
          <p:grpSpPr bwMode="auto">
            <a:xfrm>
              <a:off x="2110972" y="1581794"/>
              <a:ext cx="2263092" cy="1055593"/>
              <a:chOff x="2230437" y="2036663"/>
              <a:chExt cx="2317750" cy="1081088"/>
            </a:xfrm>
          </p:grpSpPr>
          <p:sp>
            <p:nvSpPr>
              <p:cNvPr id="15417" name="Freeform: Shape 58"/>
              <p:cNvSpPr/>
              <p:nvPr/>
            </p:nvSpPr>
            <p:spPr bwMode="auto">
              <a:xfrm>
                <a:off x="2230437" y="2036663"/>
                <a:ext cx="2317750" cy="1081088"/>
              </a:xfrm>
              <a:custGeom>
                <a:avLst/>
                <a:gdLst>
                  <a:gd name="T0" fmla="*/ 2147483646 w 1545"/>
                  <a:gd name="T1" fmla="*/ 2147483646 h 721"/>
                  <a:gd name="T2" fmla="*/ 2147483646 w 1545"/>
                  <a:gd name="T3" fmla="*/ 2147483646 h 721"/>
                  <a:gd name="T4" fmla="*/ 2147483646 w 1545"/>
                  <a:gd name="T5" fmla="*/ 2147483646 h 721"/>
                  <a:gd name="T6" fmla="*/ 2147483646 w 1545"/>
                  <a:gd name="T7" fmla="*/ 2147483646 h 721"/>
                  <a:gd name="T8" fmla="*/ 2147483646 w 1545"/>
                  <a:gd name="T9" fmla="*/ 2147483646 h 721"/>
                  <a:gd name="T10" fmla="*/ 2147483646 w 1545"/>
                  <a:gd name="T11" fmla="*/ 2147483646 h 721"/>
                  <a:gd name="T12" fmla="*/ 2147483646 w 1545"/>
                  <a:gd name="T13" fmla="*/ 2147483646 h 721"/>
                  <a:gd name="T14" fmla="*/ 2147483646 w 1545"/>
                  <a:gd name="T15" fmla="*/ 2147483646 h 721"/>
                  <a:gd name="T16" fmla="*/ 2147483646 w 1545"/>
                  <a:gd name="T17" fmla="*/ 2147483646 h 721"/>
                  <a:gd name="T18" fmla="*/ 2147483646 w 1545"/>
                  <a:gd name="T19" fmla="*/ 2147483646 h 721"/>
                  <a:gd name="T20" fmla="*/ 2147483646 w 1545"/>
                  <a:gd name="T21" fmla="*/ 2147483646 h 721"/>
                  <a:gd name="T22" fmla="*/ 2147483646 w 1545"/>
                  <a:gd name="T23" fmla="*/ 2147483646 h 721"/>
                  <a:gd name="T24" fmla="*/ 2147483646 w 1545"/>
                  <a:gd name="T25" fmla="*/ 2147483646 h 721"/>
                  <a:gd name="T26" fmla="*/ 2147483646 w 1545"/>
                  <a:gd name="T27" fmla="*/ 2147483646 h 721"/>
                  <a:gd name="T28" fmla="*/ 2147483646 w 1545"/>
                  <a:gd name="T29" fmla="*/ 2147483646 h 721"/>
                  <a:gd name="T30" fmla="*/ 2147483646 w 1545"/>
                  <a:gd name="T31" fmla="*/ 2147483646 h 721"/>
                  <a:gd name="T32" fmla="*/ 2147483646 w 1545"/>
                  <a:gd name="T33" fmla="*/ 2147483646 h 721"/>
                  <a:gd name="T34" fmla="*/ 2147483646 w 1545"/>
                  <a:gd name="T35" fmla="*/ 2147483646 h 7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45" h="721">
                    <a:moveTo>
                      <a:pt x="11" y="501"/>
                    </a:moveTo>
                    <a:cubicBezTo>
                      <a:pt x="0" y="463"/>
                      <a:pt x="21" y="423"/>
                      <a:pt x="59" y="412"/>
                    </a:cubicBezTo>
                    <a:cubicBezTo>
                      <a:pt x="1396" y="11"/>
                      <a:pt x="1396" y="11"/>
                      <a:pt x="1396" y="11"/>
                    </a:cubicBezTo>
                    <a:cubicBezTo>
                      <a:pt x="1434" y="0"/>
                      <a:pt x="1474" y="21"/>
                      <a:pt x="1485" y="59"/>
                    </a:cubicBezTo>
                    <a:cubicBezTo>
                      <a:pt x="1533" y="220"/>
                      <a:pt x="1533" y="220"/>
                      <a:pt x="1533" y="220"/>
                    </a:cubicBezTo>
                    <a:cubicBezTo>
                      <a:pt x="1545" y="258"/>
                      <a:pt x="1523" y="298"/>
                      <a:pt x="1485" y="309"/>
                    </a:cubicBezTo>
                    <a:cubicBezTo>
                      <a:pt x="149" y="710"/>
                      <a:pt x="149" y="710"/>
                      <a:pt x="149" y="710"/>
                    </a:cubicBezTo>
                    <a:cubicBezTo>
                      <a:pt x="111" y="721"/>
                      <a:pt x="71" y="700"/>
                      <a:pt x="59" y="662"/>
                    </a:cubicBezTo>
                    <a:lnTo>
                      <a:pt x="11" y="501"/>
                    </a:lnTo>
                    <a:close/>
                    <a:moveTo>
                      <a:pt x="1411" y="63"/>
                    </a:moveTo>
                    <a:cubicBezTo>
                      <a:pt x="75" y="463"/>
                      <a:pt x="75" y="463"/>
                      <a:pt x="75" y="463"/>
                    </a:cubicBezTo>
                    <a:cubicBezTo>
                      <a:pt x="65" y="466"/>
                      <a:pt x="60" y="476"/>
                      <a:pt x="63" y="486"/>
                    </a:cubicBezTo>
                    <a:cubicBezTo>
                      <a:pt x="111" y="646"/>
                      <a:pt x="111" y="646"/>
                      <a:pt x="111" y="646"/>
                    </a:cubicBezTo>
                    <a:cubicBezTo>
                      <a:pt x="114" y="656"/>
                      <a:pt x="124" y="661"/>
                      <a:pt x="133" y="658"/>
                    </a:cubicBezTo>
                    <a:cubicBezTo>
                      <a:pt x="1470" y="258"/>
                      <a:pt x="1470" y="258"/>
                      <a:pt x="1470" y="258"/>
                    </a:cubicBezTo>
                    <a:cubicBezTo>
                      <a:pt x="1479" y="255"/>
                      <a:pt x="1484" y="245"/>
                      <a:pt x="1482" y="235"/>
                    </a:cubicBezTo>
                    <a:cubicBezTo>
                      <a:pt x="1434" y="75"/>
                      <a:pt x="1434" y="75"/>
                      <a:pt x="1434" y="75"/>
                    </a:cubicBezTo>
                    <a:cubicBezTo>
                      <a:pt x="1431" y="65"/>
                      <a:pt x="1421" y="60"/>
                      <a:pt x="1411" y="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9" name="Freeform: Shape 59"/>
              <p:cNvSpPr/>
              <p:nvPr/>
            </p:nvSpPr>
            <p:spPr bwMode="auto">
              <a:xfrm>
                <a:off x="2274392" y="2081735"/>
                <a:ext cx="2229036" cy="990208"/>
              </a:xfrm>
              <a:custGeom>
                <a:avLst/>
                <a:gdLst/>
                <a:ahLst/>
                <a:cxnLst>
                  <a:cxn ang="0">
                    <a:pos x="111" y="654"/>
                  </a:cxn>
                  <a:cxn ang="0">
                    <a:pos x="55" y="624"/>
                  </a:cxn>
                  <a:cxn ang="0">
                    <a:pos x="7" y="463"/>
                  </a:cxn>
                  <a:cxn ang="0">
                    <a:pos x="37" y="408"/>
                  </a:cxn>
                  <a:cxn ang="0">
                    <a:pos x="1373" y="7"/>
                  </a:cxn>
                  <a:cxn ang="0">
                    <a:pos x="1429" y="37"/>
                  </a:cxn>
                  <a:cxn ang="0">
                    <a:pos x="1477" y="198"/>
                  </a:cxn>
                  <a:cxn ang="0">
                    <a:pos x="1447" y="254"/>
                  </a:cxn>
                  <a:cxn ang="0">
                    <a:pos x="111" y="654"/>
                  </a:cxn>
                </a:cxnLst>
                <a:rect l="0" t="0" r="r" b="b"/>
                <a:pathLst>
                  <a:path w="1485" h="661">
                    <a:moveTo>
                      <a:pt x="111" y="654"/>
                    </a:moveTo>
                    <a:cubicBezTo>
                      <a:pt x="87" y="661"/>
                      <a:pt x="62" y="648"/>
                      <a:pt x="55" y="624"/>
                    </a:cubicBezTo>
                    <a:cubicBezTo>
                      <a:pt x="7" y="463"/>
                      <a:pt x="7" y="463"/>
                      <a:pt x="7" y="463"/>
                    </a:cubicBezTo>
                    <a:cubicBezTo>
                      <a:pt x="0" y="440"/>
                      <a:pt x="13" y="415"/>
                      <a:pt x="37" y="408"/>
                    </a:cubicBezTo>
                    <a:cubicBezTo>
                      <a:pt x="1373" y="7"/>
                      <a:pt x="1373" y="7"/>
                      <a:pt x="1373" y="7"/>
                    </a:cubicBezTo>
                    <a:cubicBezTo>
                      <a:pt x="1397" y="0"/>
                      <a:pt x="1422" y="13"/>
                      <a:pt x="1429" y="37"/>
                    </a:cubicBezTo>
                    <a:cubicBezTo>
                      <a:pt x="1477" y="198"/>
                      <a:pt x="1477" y="198"/>
                      <a:pt x="1477" y="198"/>
                    </a:cubicBezTo>
                    <a:cubicBezTo>
                      <a:pt x="1485" y="221"/>
                      <a:pt x="1471" y="246"/>
                      <a:pt x="1447" y="254"/>
                    </a:cubicBezTo>
                    <a:lnTo>
                      <a:pt x="111" y="654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solidFill>
                  <a:schemeClr val="accent1">
                    <a:lumMod val="75000"/>
                  </a:schemeClr>
                </a:solidFill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0" name="Freeform: Shape 60"/>
              <p:cNvSpPr/>
              <p:nvPr/>
            </p:nvSpPr>
            <p:spPr bwMode="auto">
              <a:xfrm>
                <a:off x="3990102" y="2142359"/>
                <a:ext cx="390005" cy="390177"/>
              </a:xfrm>
              <a:custGeom>
                <a:avLst/>
                <a:gdLst/>
                <a:ahLst/>
                <a:cxnLst>
                  <a:cxn ang="0">
                    <a:pos x="19" y="164"/>
                  </a:cxn>
                  <a:cxn ang="0">
                    <a:pos x="97" y="19"/>
                  </a:cxn>
                  <a:cxn ang="0">
                    <a:pos x="242" y="97"/>
                  </a:cxn>
                  <a:cxn ang="0">
                    <a:pos x="164" y="242"/>
                  </a:cxn>
                  <a:cxn ang="0">
                    <a:pos x="19" y="164"/>
                  </a:cxn>
                </a:cxnLst>
                <a:rect l="0" t="0" r="r" b="b"/>
                <a:pathLst>
                  <a:path w="260" h="261">
                    <a:moveTo>
                      <a:pt x="19" y="164"/>
                    </a:moveTo>
                    <a:cubicBezTo>
                      <a:pt x="0" y="102"/>
                      <a:pt x="35" y="37"/>
                      <a:pt x="97" y="19"/>
                    </a:cubicBezTo>
                    <a:cubicBezTo>
                      <a:pt x="159" y="0"/>
                      <a:pt x="224" y="35"/>
                      <a:pt x="242" y="97"/>
                    </a:cubicBezTo>
                    <a:cubicBezTo>
                      <a:pt x="260" y="159"/>
                      <a:pt x="225" y="224"/>
                      <a:pt x="164" y="242"/>
                    </a:cubicBezTo>
                    <a:cubicBezTo>
                      <a:pt x="102" y="261"/>
                      <a:pt x="37" y="226"/>
                      <a:pt x="19" y="16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1" name="Freeform: Shape 61"/>
              <p:cNvSpPr/>
              <p:nvPr/>
            </p:nvSpPr>
            <p:spPr bwMode="auto">
              <a:xfrm>
                <a:off x="2386922" y="2224748"/>
                <a:ext cx="2047137" cy="688637"/>
              </a:xfrm>
              <a:custGeom>
                <a:avLst/>
                <a:gdLst/>
                <a:ahLst/>
                <a:cxnLst>
                  <a:cxn ang="0">
                    <a:pos x="46" y="455"/>
                  </a:cxn>
                  <a:cxn ang="0">
                    <a:pos x="5" y="433"/>
                  </a:cxn>
                  <a:cxn ang="0">
                    <a:pos x="27" y="392"/>
                  </a:cxn>
                  <a:cxn ang="0">
                    <a:pos x="1317" y="6"/>
                  </a:cxn>
                  <a:cxn ang="0">
                    <a:pos x="1358" y="28"/>
                  </a:cxn>
                  <a:cxn ang="0">
                    <a:pos x="1336" y="69"/>
                  </a:cxn>
                  <a:cxn ang="0">
                    <a:pos x="46" y="455"/>
                  </a:cxn>
                  <a:cxn ang="0">
                    <a:pos x="25" y="427"/>
                  </a:cxn>
                  <a:cxn ang="0">
                    <a:pos x="40" y="436"/>
                  </a:cxn>
                  <a:cxn ang="0">
                    <a:pos x="1330" y="49"/>
                  </a:cxn>
                  <a:cxn ang="0">
                    <a:pos x="1338" y="33"/>
                  </a:cxn>
                  <a:cxn ang="0">
                    <a:pos x="1323" y="25"/>
                  </a:cxn>
                  <a:cxn ang="0">
                    <a:pos x="33" y="411"/>
                  </a:cxn>
                  <a:cxn ang="0">
                    <a:pos x="25" y="427"/>
                  </a:cxn>
                </a:cxnLst>
                <a:rect l="0" t="0" r="r" b="b"/>
                <a:pathLst>
                  <a:path w="1363" h="460">
                    <a:moveTo>
                      <a:pt x="46" y="455"/>
                    </a:moveTo>
                    <a:cubicBezTo>
                      <a:pt x="29" y="460"/>
                      <a:pt x="10" y="450"/>
                      <a:pt x="5" y="433"/>
                    </a:cubicBezTo>
                    <a:cubicBezTo>
                      <a:pt x="0" y="415"/>
                      <a:pt x="10" y="397"/>
                      <a:pt x="27" y="392"/>
                    </a:cubicBezTo>
                    <a:cubicBezTo>
                      <a:pt x="1317" y="6"/>
                      <a:pt x="1317" y="6"/>
                      <a:pt x="1317" y="6"/>
                    </a:cubicBezTo>
                    <a:cubicBezTo>
                      <a:pt x="1334" y="0"/>
                      <a:pt x="1353" y="10"/>
                      <a:pt x="1358" y="28"/>
                    </a:cubicBezTo>
                    <a:cubicBezTo>
                      <a:pt x="1363" y="45"/>
                      <a:pt x="1353" y="63"/>
                      <a:pt x="1336" y="69"/>
                    </a:cubicBezTo>
                    <a:lnTo>
                      <a:pt x="46" y="455"/>
                    </a:lnTo>
                    <a:close/>
                    <a:moveTo>
                      <a:pt x="25" y="427"/>
                    </a:moveTo>
                    <a:cubicBezTo>
                      <a:pt x="27" y="434"/>
                      <a:pt x="34" y="438"/>
                      <a:pt x="40" y="436"/>
                    </a:cubicBezTo>
                    <a:cubicBezTo>
                      <a:pt x="1330" y="49"/>
                      <a:pt x="1330" y="49"/>
                      <a:pt x="1330" y="49"/>
                    </a:cubicBezTo>
                    <a:cubicBezTo>
                      <a:pt x="1337" y="47"/>
                      <a:pt x="1340" y="40"/>
                      <a:pt x="1338" y="33"/>
                    </a:cubicBezTo>
                    <a:cubicBezTo>
                      <a:pt x="1336" y="27"/>
                      <a:pt x="1329" y="23"/>
                      <a:pt x="1323" y="25"/>
                    </a:cubicBezTo>
                    <a:cubicBezTo>
                      <a:pt x="33" y="411"/>
                      <a:pt x="33" y="411"/>
                      <a:pt x="33" y="411"/>
                    </a:cubicBezTo>
                    <a:cubicBezTo>
                      <a:pt x="26" y="413"/>
                      <a:pt x="23" y="420"/>
                      <a:pt x="25" y="427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421" name="Freeform: Shape 62"/>
              <p:cNvSpPr/>
              <p:nvPr/>
            </p:nvSpPr>
            <p:spPr bwMode="auto">
              <a:xfrm>
                <a:off x="2403475" y="2243038"/>
                <a:ext cx="2012950" cy="655638"/>
              </a:xfrm>
              <a:custGeom>
                <a:avLst/>
                <a:gdLst>
                  <a:gd name="T0" fmla="*/ 2147483646 w 1341"/>
                  <a:gd name="T1" fmla="*/ 2147483646 h 437"/>
                  <a:gd name="T2" fmla="*/ 2147483646 w 1341"/>
                  <a:gd name="T3" fmla="*/ 2147483646 h 437"/>
                  <a:gd name="T4" fmla="*/ 2147483646 w 1341"/>
                  <a:gd name="T5" fmla="*/ 2147483646 h 437"/>
                  <a:gd name="T6" fmla="*/ 2147483646 w 1341"/>
                  <a:gd name="T7" fmla="*/ 2147483646 h 437"/>
                  <a:gd name="T8" fmla="*/ 2147483646 w 1341"/>
                  <a:gd name="T9" fmla="*/ 2147483646 h 437"/>
                  <a:gd name="T10" fmla="*/ 2147483646 w 1341"/>
                  <a:gd name="T11" fmla="*/ 2147483646 h 437"/>
                  <a:gd name="T12" fmla="*/ 2147483646 w 1341"/>
                  <a:gd name="T13" fmla="*/ 2147483646 h 4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41" h="437">
                    <a:moveTo>
                      <a:pt x="1337" y="19"/>
                    </a:moveTo>
                    <a:cubicBezTo>
                      <a:pt x="1341" y="31"/>
                      <a:pt x="1334" y="43"/>
                      <a:pt x="1322" y="47"/>
                    </a:cubicBezTo>
                    <a:cubicBezTo>
                      <a:pt x="32" y="433"/>
                      <a:pt x="32" y="433"/>
                      <a:pt x="32" y="433"/>
                    </a:cubicBezTo>
                    <a:cubicBezTo>
                      <a:pt x="20" y="437"/>
                      <a:pt x="7" y="430"/>
                      <a:pt x="4" y="418"/>
                    </a:cubicBezTo>
                    <a:cubicBezTo>
                      <a:pt x="0" y="406"/>
                      <a:pt x="7" y="393"/>
                      <a:pt x="19" y="390"/>
                    </a:cubicBezTo>
                    <a:cubicBezTo>
                      <a:pt x="1309" y="3"/>
                      <a:pt x="1309" y="3"/>
                      <a:pt x="1309" y="3"/>
                    </a:cubicBezTo>
                    <a:cubicBezTo>
                      <a:pt x="1321" y="0"/>
                      <a:pt x="1333" y="7"/>
                      <a:pt x="1337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422" name="Freeform: Shape 74"/>
              <p:cNvSpPr/>
              <p:nvPr/>
            </p:nvSpPr>
            <p:spPr bwMode="auto">
              <a:xfrm>
                <a:off x="4013200" y="2166838"/>
                <a:ext cx="344488" cy="342900"/>
              </a:xfrm>
              <a:custGeom>
                <a:avLst/>
                <a:gdLst>
                  <a:gd name="T0" fmla="*/ 2147483646 w 230"/>
                  <a:gd name="T1" fmla="*/ 2147483646 h 229"/>
                  <a:gd name="T2" fmla="*/ 2147483646 w 230"/>
                  <a:gd name="T3" fmla="*/ 2147483646 h 229"/>
                  <a:gd name="T4" fmla="*/ 2147483646 w 230"/>
                  <a:gd name="T5" fmla="*/ 2147483646 h 229"/>
                  <a:gd name="T6" fmla="*/ 2147483646 w 230"/>
                  <a:gd name="T7" fmla="*/ 2147483646 h 229"/>
                  <a:gd name="T8" fmla="*/ 2147483646 w 230"/>
                  <a:gd name="T9" fmla="*/ 2147483646 h 2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0" h="229">
                    <a:moveTo>
                      <a:pt x="214" y="85"/>
                    </a:moveTo>
                    <a:cubicBezTo>
                      <a:pt x="230" y="139"/>
                      <a:pt x="199" y="197"/>
                      <a:pt x="145" y="213"/>
                    </a:cubicBezTo>
                    <a:cubicBezTo>
                      <a:pt x="90" y="229"/>
                      <a:pt x="33" y="198"/>
                      <a:pt x="17" y="144"/>
                    </a:cubicBezTo>
                    <a:cubicBezTo>
                      <a:pt x="0" y="90"/>
                      <a:pt x="31" y="32"/>
                      <a:pt x="86" y="16"/>
                    </a:cubicBezTo>
                    <a:cubicBezTo>
                      <a:pt x="140" y="0"/>
                      <a:pt x="198" y="30"/>
                      <a:pt x="214" y="8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84" name="TextBox 75"/>
              <p:cNvSpPr txBox="1"/>
              <p:nvPr/>
            </p:nvSpPr>
            <p:spPr>
              <a:xfrm>
                <a:off x="4061012" y="2209203"/>
                <a:ext cx="271307" cy="212964"/>
              </a:xfrm>
              <a:prstGeom prst="rect">
                <a:avLst/>
              </a:prstGeom>
              <a:noFill/>
            </p:spPr>
            <p:txBody>
              <a:bodyPr wrap="none">
                <a:normAutofit fontScale="62500" lnSpcReduction="2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>
                    <a:solidFill>
                      <a:schemeClr val="accent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rPr>
                  <a:t>01</a:t>
                </a:r>
                <a:endParaRPr lang="en-US" sz="1600" b="1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grpSp>
          <p:nvGrpSpPr>
            <p:cNvPr id="15367" name="Group 76"/>
            <p:cNvGrpSpPr/>
            <p:nvPr/>
          </p:nvGrpSpPr>
          <p:grpSpPr bwMode="auto">
            <a:xfrm>
              <a:off x="1923413" y="2209568"/>
              <a:ext cx="2850567" cy="455718"/>
              <a:chOff x="2038350" y="2679600"/>
              <a:chExt cx="2919413" cy="466725"/>
            </a:xfrm>
          </p:grpSpPr>
          <p:sp>
            <p:nvSpPr>
              <p:cNvPr id="15410" name="Freeform: Shape 77"/>
              <p:cNvSpPr/>
              <p:nvPr/>
            </p:nvSpPr>
            <p:spPr bwMode="auto">
              <a:xfrm>
                <a:off x="2038350" y="2679600"/>
                <a:ext cx="2919413" cy="466725"/>
              </a:xfrm>
              <a:custGeom>
                <a:avLst/>
                <a:gdLst>
                  <a:gd name="T0" fmla="*/ 0 w 1946"/>
                  <a:gd name="T1" fmla="*/ 2147483646 h 311"/>
                  <a:gd name="T2" fmla="*/ 2147483646 w 1946"/>
                  <a:gd name="T3" fmla="*/ 0 h 311"/>
                  <a:gd name="T4" fmla="*/ 2147483646 w 1946"/>
                  <a:gd name="T5" fmla="*/ 0 h 311"/>
                  <a:gd name="T6" fmla="*/ 2147483646 w 1946"/>
                  <a:gd name="T7" fmla="*/ 2147483646 h 311"/>
                  <a:gd name="T8" fmla="*/ 2147483646 w 1946"/>
                  <a:gd name="T9" fmla="*/ 2147483646 h 311"/>
                  <a:gd name="T10" fmla="*/ 2147483646 w 1946"/>
                  <a:gd name="T11" fmla="*/ 2147483646 h 311"/>
                  <a:gd name="T12" fmla="*/ 2147483646 w 1946"/>
                  <a:gd name="T13" fmla="*/ 2147483646 h 311"/>
                  <a:gd name="T14" fmla="*/ 0 w 1946"/>
                  <a:gd name="T15" fmla="*/ 2147483646 h 311"/>
                  <a:gd name="T16" fmla="*/ 0 w 1946"/>
                  <a:gd name="T17" fmla="*/ 2147483646 h 311"/>
                  <a:gd name="T18" fmla="*/ 2147483646 w 1946"/>
                  <a:gd name="T19" fmla="*/ 2147483646 h 311"/>
                  <a:gd name="T20" fmla="*/ 2147483646 w 1946"/>
                  <a:gd name="T21" fmla="*/ 2147483646 h 311"/>
                  <a:gd name="T22" fmla="*/ 2147483646 w 1946"/>
                  <a:gd name="T23" fmla="*/ 2147483646 h 311"/>
                  <a:gd name="T24" fmla="*/ 2147483646 w 1946"/>
                  <a:gd name="T25" fmla="*/ 2147483646 h 311"/>
                  <a:gd name="T26" fmla="*/ 2147483646 w 1946"/>
                  <a:gd name="T27" fmla="*/ 2147483646 h 311"/>
                  <a:gd name="T28" fmla="*/ 2147483646 w 1946"/>
                  <a:gd name="T29" fmla="*/ 2147483646 h 311"/>
                  <a:gd name="T30" fmla="*/ 2147483646 w 1946"/>
                  <a:gd name="T31" fmla="*/ 2147483646 h 311"/>
                  <a:gd name="T32" fmla="*/ 2147483646 w 1946"/>
                  <a:gd name="T33" fmla="*/ 2147483646 h 311"/>
                  <a:gd name="T34" fmla="*/ 2147483646 w 1946"/>
                  <a:gd name="T35" fmla="*/ 2147483646 h 3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946" h="311">
                    <a:moveTo>
                      <a:pt x="0" y="72"/>
                    </a:moveTo>
                    <a:cubicBezTo>
                      <a:pt x="0" y="32"/>
                      <a:pt x="32" y="0"/>
                      <a:pt x="72" y="0"/>
                    </a:cubicBezTo>
                    <a:cubicBezTo>
                      <a:pt x="1874" y="0"/>
                      <a:pt x="1874" y="0"/>
                      <a:pt x="1874" y="0"/>
                    </a:cubicBezTo>
                    <a:cubicBezTo>
                      <a:pt x="1914" y="0"/>
                      <a:pt x="1946" y="32"/>
                      <a:pt x="1946" y="72"/>
                    </a:cubicBezTo>
                    <a:cubicBezTo>
                      <a:pt x="1946" y="239"/>
                      <a:pt x="1946" y="239"/>
                      <a:pt x="1946" y="239"/>
                    </a:cubicBezTo>
                    <a:cubicBezTo>
                      <a:pt x="1946" y="279"/>
                      <a:pt x="1914" y="311"/>
                      <a:pt x="1874" y="311"/>
                    </a:cubicBezTo>
                    <a:cubicBezTo>
                      <a:pt x="72" y="311"/>
                      <a:pt x="72" y="311"/>
                      <a:pt x="72" y="311"/>
                    </a:cubicBezTo>
                    <a:cubicBezTo>
                      <a:pt x="32" y="311"/>
                      <a:pt x="0" y="279"/>
                      <a:pt x="0" y="239"/>
                    </a:cubicBezTo>
                    <a:lnTo>
                      <a:pt x="0" y="72"/>
                    </a:lnTo>
                    <a:close/>
                    <a:moveTo>
                      <a:pt x="1874" y="54"/>
                    </a:moveTo>
                    <a:cubicBezTo>
                      <a:pt x="72" y="54"/>
                      <a:pt x="72" y="54"/>
                      <a:pt x="72" y="54"/>
                    </a:cubicBezTo>
                    <a:cubicBezTo>
                      <a:pt x="62" y="54"/>
                      <a:pt x="54" y="62"/>
                      <a:pt x="54" y="72"/>
                    </a:cubicBezTo>
                    <a:cubicBezTo>
                      <a:pt x="54" y="239"/>
                      <a:pt x="54" y="239"/>
                      <a:pt x="54" y="239"/>
                    </a:cubicBezTo>
                    <a:cubicBezTo>
                      <a:pt x="54" y="249"/>
                      <a:pt x="62" y="257"/>
                      <a:pt x="72" y="257"/>
                    </a:cubicBezTo>
                    <a:cubicBezTo>
                      <a:pt x="1874" y="257"/>
                      <a:pt x="1874" y="257"/>
                      <a:pt x="1874" y="257"/>
                    </a:cubicBezTo>
                    <a:cubicBezTo>
                      <a:pt x="1884" y="257"/>
                      <a:pt x="1892" y="249"/>
                      <a:pt x="1892" y="239"/>
                    </a:cubicBezTo>
                    <a:cubicBezTo>
                      <a:pt x="1892" y="72"/>
                      <a:pt x="1892" y="72"/>
                      <a:pt x="1892" y="72"/>
                    </a:cubicBezTo>
                    <a:cubicBezTo>
                      <a:pt x="1892" y="62"/>
                      <a:pt x="1884" y="54"/>
                      <a:pt x="1874" y="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2" name="Freeform: Shape 78"/>
              <p:cNvSpPr/>
              <p:nvPr/>
            </p:nvSpPr>
            <p:spPr bwMode="auto">
              <a:xfrm>
                <a:off x="2078620" y="2722184"/>
                <a:ext cx="2839477" cy="382404"/>
              </a:xfrm>
              <a:custGeom>
                <a:avLst/>
                <a:gdLst/>
                <a:ahLst/>
                <a:cxnLst>
                  <a:cxn ang="0">
                    <a:pos x="45" y="257"/>
                  </a:cxn>
                  <a:cxn ang="0">
                    <a:pos x="0" y="212"/>
                  </a:cxn>
                  <a:cxn ang="0">
                    <a:pos x="0" y="45"/>
                  </a:cxn>
                  <a:cxn ang="0">
                    <a:pos x="45" y="0"/>
                  </a:cxn>
                  <a:cxn ang="0">
                    <a:pos x="1847" y="0"/>
                  </a:cxn>
                  <a:cxn ang="0">
                    <a:pos x="1892" y="45"/>
                  </a:cxn>
                  <a:cxn ang="0">
                    <a:pos x="1892" y="212"/>
                  </a:cxn>
                  <a:cxn ang="0">
                    <a:pos x="1847" y="257"/>
                  </a:cxn>
                  <a:cxn ang="0">
                    <a:pos x="45" y="257"/>
                  </a:cxn>
                </a:cxnLst>
                <a:rect l="0" t="0" r="r" b="b"/>
                <a:pathLst>
                  <a:path w="1892" h="257">
                    <a:moveTo>
                      <a:pt x="45" y="257"/>
                    </a:moveTo>
                    <a:cubicBezTo>
                      <a:pt x="20" y="257"/>
                      <a:pt x="0" y="237"/>
                      <a:pt x="0" y="212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1847" y="0"/>
                      <a:pt x="1847" y="0"/>
                      <a:pt x="1847" y="0"/>
                    </a:cubicBezTo>
                    <a:cubicBezTo>
                      <a:pt x="1872" y="0"/>
                      <a:pt x="1892" y="20"/>
                      <a:pt x="1892" y="45"/>
                    </a:cubicBezTo>
                    <a:cubicBezTo>
                      <a:pt x="1892" y="212"/>
                      <a:pt x="1892" y="212"/>
                      <a:pt x="1892" y="212"/>
                    </a:cubicBezTo>
                    <a:cubicBezTo>
                      <a:pt x="1892" y="237"/>
                      <a:pt x="1872" y="257"/>
                      <a:pt x="1847" y="257"/>
                    </a:cubicBezTo>
                    <a:lnTo>
                      <a:pt x="45" y="257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solidFill>
                  <a:schemeClr val="accent2">
                    <a:lumMod val="75000"/>
                  </a:schemeClr>
                </a:solidFill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3" name="Oval 79"/>
              <p:cNvSpPr/>
              <p:nvPr/>
            </p:nvSpPr>
            <p:spPr bwMode="auto">
              <a:xfrm>
                <a:off x="4458725" y="2745500"/>
                <a:ext cx="348383" cy="348205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4" name="Freeform: Shape 80"/>
              <p:cNvSpPr/>
              <p:nvPr/>
            </p:nvSpPr>
            <p:spPr bwMode="auto">
              <a:xfrm>
                <a:off x="2152613" y="2869859"/>
                <a:ext cx="2730030" cy="99487"/>
              </a:xfrm>
              <a:custGeom>
                <a:avLst/>
                <a:gdLst/>
                <a:ahLst/>
                <a:cxnLst>
                  <a:cxn ang="0">
                    <a:pos x="33" y="66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1786" y="0"/>
                  </a:cxn>
                  <a:cxn ang="0">
                    <a:pos x="1819" y="33"/>
                  </a:cxn>
                  <a:cxn ang="0">
                    <a:pos x="1786" y="66"/>
                  </a:cxn>
                  <a:cxn ang="0">
                    <a:pos x="33" y="66"/>
                  </a:cxn>
                  <a:cxn ang="0">
                    <a:pos x="20" y="33"/>
                  </a:cxn>
                  <a:cxn ang="0">
                    <a:pos x="33" y="45"/>
                  </a:cxn>
                  <a:cxn ang="0">
                    <a:pos x="1786" y="45"/>
                  </a:cxn>
                  <a:cxn ang="0">
                    <a:pos x="1799" y="33"/>
                  </a:cxn>
                  <a:cxn ang="0">
                    <a:pos x="1786" y="20"/>
                  </a:cxn>
                  <a:cxn ang="0">
                    <a:pos x="33" y="20"/>
                  </a:cxn>
                  <a:cxn ang="0">
                    <a:pos x="20" y="33"/>
                  </a:cxn>
                </a:cxnLst>
                <a:rect l="0" t="0" r="r" b="b"/>
                <a:pathLst>
                  <a:path w="1819" h="66">
                    <a:moveTo>
                      <a:pt x="33" y="66"/>
                    </a:moveTo>
                    <a:cubicBezTo>
                      <a:pt x="15" y="66"/>
                      <a:pt x="0" y="51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1786" y="0"/>
                      <a:pt x="1786" y="0"/>
                      <a:pt x="1786" y="0"/>
                    </a:cubicBezTo>
                    <a:cubicBezTo>
                      <a:pt x="1805" y="0"/>
                      <a:pt x="1819" y="15"/>
                      <a:pt x="1819" y="33"/>
                    </a:cubicBezTo>
                    <a:cubicBezTo>
                      <a:pt x="1819" y="51"/>
                      <a:pt x="1805" y="66"/>
                      <a:pt x="1786" y="66"/>
                    </a:cubicBezTo>
                    <a:lnTo>
                      <a:pt x="33" y="66"/>
                    </a:lnTo>
                    <a:close/>
                    <a:moveTo>
                      <a:pt x="20" y="33"/>
                    </a:moveTo>
                    <a:cubicBezTo>
                      <a:pt x="20" y="40"/>
                      <a:pt x="26" y="45"/>
                      <a:pt x="33" y="45"/>
                    </a:cubicBezTo>
                    <a:cubicBezTo>
                      <a:pt x="1786" y="45"/>
                      <a:pt x="1786" y="45"/>
                      <a:pt x="1786" y="45"/>
                    </a:cubicBezTo>
                    <a:cubicBezTo>
                      <a:pt x="1793" y="45"/>
                      <a:pt x="1799" y="40"/>
                      <a:pt x="1799" y="33"/>
                    </a:cubicBezTo>
                    <a:cubicBezTo>
                      <a:pt x="1799" y="26"/>
                      <a:pt x="1793" y="20"/>
                      <a:pt x="1786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26" y="20"/>
                      <a:pt x="20" y="26"/>
                      <a:pt x="20" y="33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414" name="Freeform: Shape 81"/>
              <p:cNvSpPr/>
              <p:nvPr/>
            </p:nvSpPr>
            <p:spPr bwMode="auto">
              <a:xfrm>
                <a:off x="2166937" y="2885975"/>
                <a:ext cx="2700338" cy="68263"/>
              </a:xfrm>
              <a:custGeom>
                <a:avLst/>
                <a:gdLst>
                  <a:gd name="T0" fmla="*/ 2147483646 w 1799"/>
                  <a:gd name="T1" fmla="*/ 2147483646 h 46"/>
                  <a:gd name="T2" fmla="*/ 2147483646 w 1799"/>
                  <a:gd name="T3" fmla="*/ 2147483646 h 46"/>
                  <a:gd name="T4" fmla="*/ 2147483646 w 1799"/>
                  <a:gd name="T5" fmla="*/ 2147483646 h 46"/>
                  <a:gd name="T6" fmla="*/ 0 w 1799"/>
                  <a:gd name="T7" fmla="*/ 2147483646 h 46"/>
                  <a:gd name="T8" fmla="*/ 2147483646 w 1799"/>
                  <a:gd name="T9" fmla="*/ 0 h 46"/>
                  <a:gd name="T10" fmla="*/ 2147483646 w 1799"/>
                  <a:gd name="T11" fmla="*/ 0 h 46"/>
                  <a:gd name="T12" fmla="*/ 2147483646 w 1799"/>
                  <a:gd name="T13" fmla="*/ 2147483646 h 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99" h="46">
                    <a:moveTo>
                      <a:pt x="1799" y="23"/>
                    </a:moveTo>
                    <a:cubicBezTo>
                      <a:pt x="1799" y="35"/>
                      <a:pt x="1789" y="46"/>
                      <a:pt x="1776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5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1776" y="0"/>
                      <a:pt x="1776" y="0"/>
                      <a:pt x="1776" y="0"/>
                    </a:cubicBezTo>
                    <a:cubicBezTo>
                      <a:pt x="1789" y="0"/>
                      <a:pt x="1799" y="10"/>
                      <a:pt x="1799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415" name="Oval 82"/>
              <p:cNvSpPr>
                <a:spLocks noChangeArrowheads="1"/>
              </p:cNvSpPr>
              <p:nvPr/>
            </p:nvSpPr>
            <p:spPr bwMode="auto">
              <a:xfrm>
                <a:off x="4478337" y="2765325"/>
                <a:ext cx="309563" cy="3095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7" name="TextBox 83"/>
              <p:cNvSpPr txBox="1"/>
              <p:nvPr/>
            </p:nvSpPr>
            <p:spPr>
              <a:xfrm>
                <a:off x="4504970" y="2781254"/>
                <a:ext cx="272849" cy="212964"/>
              </a:xfrm>
              <a:prstGeom prst="rect">
                <a:avLst/>
              </a:prstGeom>
              <a:noFill/>
            </p:spPr>
            <p:txBody>
              <a:bodyPr wrap="none">
                <a:normAutofit fontScale="62500" lnSpcReduction="2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schemeClr val="accent2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rPr>
                  <a:t>02</a:t>
                </a:r>
                <a:endParaRPr lang="en-US" sz="160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12" name="Freeform: Shape 85"/>
            <p:cNvSpPr/>
            <p:nvPr/>
          </p:nvSpPr>
          <p:spPr bwMode="auto">
            <a:xfrm>
              <a:off x="1824258" y="924566"/>
              <a:ext cx="456066" cy="2255493"/>
            </a:xfrm>
            <a:custGeom>
              <a:avLst/>
              <a:gdLst/>
              <a:ahLst/>
              <a:cxnLst>
                <a:cxn ang="0">
                  <a:pos x="72" y="1539"/>
                </a:cxn>
                <a:cxn ang="0">
                  <a:pos x="0" y="1467"/>
                </a:cxn>
                <a:cxn ang="0">
                  <a:pos x="0" y="72"/>
                </a:cxn>
                <a:cxn ang="0">
                  <a:pos x="72" y="0"/>
                </a:cxn>
                <a:cxn ang="0">
                  <a:pos x="239" y="0"/>
                </a:cxn>
                <a:cxn ang="0">
                  <a:pos x="311" y="72"/>
                </a:cxn>
                <a:cxn ang="0">
                  <a:pos x="311" y="1467"/>
                </a:cxn>
                <a:cxn ang="0">
                  <a:pos x="239" y="1539"/>
                </a:cxn>
                <a:cxn ang="0">
                  <a:pos x="72" y="1539"/>
                </a:cxn>
                <a:cxn ang="0">
                  <a:pos x="54" y="72"/>
                </a:cxn>
                <a:cxn ang="0">
                  <a:pos x="54" y="1467"/>
                </a:cxn>
                <a:cxn ang="0">
                  <a:pos x="72" y="1485"/>
                </a:cxn>
                <a:cxn ang="0">
                  <a:pos x="239" y="1485"/>
                </a:cxn>
                <a:cxn ang="0">
                  <a:pos x="257" y="1467"/>
                </a:cxn>
                <a:cxn ang="0">
                  <a:pos x="257" y="72"/>
                </a:cxn>
                <a:cxn ang="0">
                  <a:pos x="239" y="54"/>
                </a:cxn>
                <a:cxn ang="0">
                  <a:pos x="72" y="54"/>
                </a:cxn>
                <a:cxn ang="0">
                  <a:pos x="54" y="72"/>
                </a:cxn>
              </a:cxnLst>
              <a:rect l="0" t="0" r="r" b="b"/>
              <a:pathLst>
                <a:path w="311" h="1539">
                  <a:moveTo>
                    <a:pt x="72" y="1539"/>
                  </a:moveTo>
                  <a:cubicBezTo>
                    <a:pt x="32" y="1539"/>
                    <a:pt x="0" y="1506"/>
                    <a:pt x="0" y="1467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79" y="0"/>
                    <a:pt x="311" y="32"/>
                    <a:pt x="311" y="72"/>
                  </a:cubicBezTo>
                  <a:cubicBezTo>
                    <a:pt x="311" y="1467"/>
                    <a:pt x="311" y="1467"/>
                    <a:pt x="311" y="1467"/>
                  </a:cubicBezTo>
                  <a:cubicBezTo>
                    <a:pt x="311" y="1506"/>
                    <a:pt x="279" y="1539"/>
                    <a:pt x="239" y="1539"/>
                  </a:cubicBezTo>
                  <a:lnTo>
                    <a:pt x="72" y="1539"/>
                  </a:lnTo>
                  <a:close/>
                  <a:moveTo>
                    <a:pt x="54" y="72"/>
                  </a:moveTo>
                  <a:cubicBezTo>
                    <a:pt x="54" y="1467"/>
                    <a:pt x="54" y="1467"/>
                    <a:pt x="54" y="1467"/>
                  </a:cubicBezTo>
                  <a:cubicBezTo>
                    <a:pt x="54" y="1477"/>
                    <a:pt x="62" y="1485"/>
                    <a:pt x="72" y="1485"/>
                  </a:cubicBezTo>
                  <a:cubicBezTo>
                    <a:pt x="239" y="1485"/>
                    <a:pt x="239" y="1485"/>
                    <a:pt x="239" y="1485"/>
                  </a:cubicBezTo>
                  <a:cubicBezTo>
                    <a:pt x="249" y="1485"/>
                    <a:pt x="257" y="1477"/>
                    <a:pt x="257" y="1467"/>
                  </a:cubicBezTo>
                  <a:cubicBezTo>
                    <a:pt x="257" y="72"/>
                    <a:pt x="257" y="72"/>
                    <a:pt x="257" y="72"/>
                  </a:cubicBezTo>
                  <a:cubicBezTo>
                    <a:pt x="257" y="62"/>
                    <a:pt x="249" y="54"/>
                    <a:pt x="239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2" y="54"/>
                    <a:pt x="54" y="62"/>
                    <a:pt x="54" y="7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" name="Freeform: Shape 86"/>
            <p:cNvSpPr/>
            <p:nvPr/>
          </p:nvSpPr>
          <p:spPr bwMode="auto">
            <a:xfrm>
              <a:off x="1864898" y="965547"/>
              <a:ext cx="376292" cy="2173530"/>
            </a:xfrm>
            <a:custGeom>
              <a:avLst/>
              <a:gdLst/>
              <a:ahLst/>
              <a:cxnLst>
                <a:cxn ang="0">
                  <a:pos x="257" y="1440"/>
                </a:cxn>
                <a:cxn ang="0">
                  <a:pos x="212" y="1485"/>
                </a:cxn>
                <a:cxn ang="0">
                  <a:pos x="45" y="1485"/>
                </a:cxn>
                <a:cxn ang="0">
                  <a:pos x="0" y="1440"/>
                </a:cxn>
                <a:cxn ang="0">
                  <a:pos x="0" y="45"/>
                </a:cxn>
                <a:cxn ang="0">
                  <a:pos x="45" y="0"/>
                </a:cxn>
                <a:cxn ang="0">
                  <a:pos x="212" y="0"/>
                </a:cxn>
                <a:cxn ang="0">
                  <a:pos x="257" y="45"/>
                </a:cxn>
                <a:cxn ang="0">
                  <a:pos x="257" y="1440"/>
                </a:cxn>
              </a:cxnLst>
              <a:rect l="0" t="0" r="r" b="b"/>
              <a:pathLst>
                <a:path w="257" h="1485">
                  <a:moveTo>
                    <a:pt x="257" y="1440"/>
                  </a:moveTo>
                  <a:cubicBezTo>
                    <a:pt x="257" y="1464"/>
                    <a:pt x="237" y="1485"/>
                    <a:pt x="212" y="1485"/>
                  </a:cubicBezTo>
                  <a:cubicBezTo>
                    <a:pt x="45" y="1485"/>
                    <a:pt x="45" y="1485"/>
                    <a:pt x="45" y="1485"/>
                  </a:cubicBezTo>
                  <a:cubicBezTo>
                    <a:pt x="20" y="1485"/>
                    <a:pt x="0" y="1464"/>
                    <a:pt x="0" y="14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5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37" y="0"/>
                    <a:pt x="257" y="20"/>
                    <a:pt x="257" y="45"/>
                  </a:cubicBezTo>
                  <a:lnTo>
                    <a:pt x="257" y="14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" name="Oval 87"/>
            <p:cNvSpPr/>
            <p:nvPr/>
          </p:nvSpPr>
          <p:spPr bwMode="auto">
            <a:xfrm>
              <a:off x="1410338" y="1730532"/>
              <a:ext cx="1423887" cy="12962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" name="Oval 88"/>
            <p:cNvSpPr/>
            <p:nvPr/>
          </p:nvSpPr>
          <p:spPr bwMode="auto">
            <a:xfrm>
              <a:off x="1491617" y="1810978"/>
              <a:ext cx="1298958" cy="113533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</a:ln>
          </p:spPr>
          <p:txBody>
            <a:bodyPr wrap="none" lIns="121920" tIns="60960" rIns="121920" bIns="60960" anchor="b" anchorCtr="1">
              <a:normAutofit fontScale="92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65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2022</a:t>
              </a:r>
              <a:r>
                <a:rPr lang="zh-CN" altLang="en-US" sz="1865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年</a:t>
              </a:r>
              <a:endParaRPr lang="zh-CN" altLang="en-US" sz="1865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65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哥白尼大学</a:t>
              </a:r>
              <a:endParaRPr lang="zh-CN" altLang="en-US" sz="1865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65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排名</a:t>
              </a:r>
              <a:endParaRPr lang="zh-CN" altLang="en-US" sz="1865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5372" name="Group 6"/>
            <p:cNvGrpSpPr/>
            <p:nvPr/>
          </p:nvGrpSpPr>
          <p:grpSpPr bwMode="auto">
            <a:xfrm>
              <a:off x="1086380" y="2178567"/>
              <a:ext cx="644826" cy="1201299"/>
              <a:chOff x="1448506" y="2904756"/>
              <a:chExt cx="859768" cy="1601731"/>
            </a:xfrm>
          </p:grpSpPr>
          <p:sp>
            <p:nvSpPr>
              <p:cNvPr id="62" name="Freeform: Shape 90"/>
              <p:cNvSpPr/>
              <p:nvPr/>
            </p:nvSpPr>
            <p:spPr bwMode="auto">
              <a:xfrm>
                <a:off x="1448969" y="2904389"/>
                <a:ext cx="858948" cy="1600802"/>
              </a:xfrm>
              <a:custGeom>
                <a:avLst/>
                <a:gdLst/>
                <a:ahLst/>
                <a:cxnLst>
                  <a:cxn ang="0">
                    <a:pos x="311" y="819"/>
                  </a:cxn>
                  <a:cxn ang="0">
                    <a:pos x="386" y="637"/>
                  </a:cxn>
                  <a:cxn ang="0">
                    <a:pos x="367" y="344"/>
                  </a:cxn>
                  <a:cxn ang="0">
                    <a:pos x="274" y="5"/>
                  </a:cxn>
                  <a:cxn ang="0">
                    <a:pos x="220" y="49"/>
                  </a:cxn>
                  <a:cxn ang="0">
                    <a:pos x="14" y="340"/>
                  </a:cxn>
                  <a:cxn ang="0">
                    <a:pos x="74" y="680"/>
                  </a:cxn>
                  <a:cxn ang="0">
                    <a:pos x="22" y="814"/>
                  </a:cxn>
                  <a:cxn ang="0">
                    <a:pos x="311" y="819"/>
                  </a:cxn>
                </a:cxnLst>
                <a:rect l="0" t="0" r="r" b="b"/>
                <a:pathLst>
                  <a:path w="440" h="819">
                    <a:moveTo>
                      <a:pt x="311" y="819"/>
                    </a:moveTo>
                    <a:cubicBezTo>
                      <a:pt x="311" y="819"/>
                      <a:pt x="411" y="765"/>
                      <a:pt x="386" y="637"/>
                    </a:cubicBezTo>
                    <a:cubicBezTo>
                      <a:pt x="386" y="637"/>
                      <a:pt x="440" y="505"/>
                      <a:pt x="367" y="344"/>
                    </a:cubicBezTo>
                    <a:cubicBezTo>
                      <a:pt x="295" y="184"/>
                      <a:pt x="394" y="32"/>
                      <a:pt x="274" y="5"/>
                    </a:cubicBezTo>
                    <a:cubicBezTo>
                      <a:pt x="274" y="5"/>
                      <a:pt x="232" y="0"/>
                      <a:pt x="220" y="49"/>
                    </a:cubicBezTo>
                    <a:cubicBezTo>
                      <a:pt x="220" y="49"/>
                      <a:pt x="0" y="238"/>
                      <a:pt x="14" y="340"/>
                    </a:cubicBezTo>
                    <a:cubicBezTo>
                      <a:pt x="28" y="442"/>
                      <a:pt x="98" y="609"/>
                      <a:pt x="74" y="680"/>
                    </a:cubicBezTo>
                    <a:cubicBezTo>
                      <a:pt x="50" y="751"/>
                      <a:pt x="22" y="814"/>
                      <a:pt x="22" y="814"/>
                    </a:cubicBezTo>
                    <a:cubicBezTo>
                      <a:pt x="311" y="819"/>
                      <a:pt x="311" y="819"/>
                      <a:pt x="311" y="819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402" name="Freeform: Shape 91"/>
              <p:cNvSpPr/>
              <p:nvPr/>
            </p:nvSpPr>
            <p:spPr bwMode="auto">
              <a:xfrm>
                <a:off x="1851522" y="3006027"/>
                <a:ext cx="20667" cy="18601"/>
              </a:xfrm>
              <a:custGeom>
                <a:avLst/>
                <a:gdLst>
                  <a:gd name="T0" fmla="*/ 2147483646 w 11"/>
                  <a:gd name="T1" fmla="*/ 0 h 9"/>
                  <a:gd name="T2" fmla="*/ 0 w 11"/>
                  <a:gd name="T3" fmla="*/ 2147483646 h 9"/>
                  <a:gd name="T4" fmla="*/ 0 w 11"/>
                  <a:gd name="T5" fmla="*/ 2147483646 h 9"/>
                  <a:gd name="T6" fmla="*/ 2147483646 w 11"/>
                  <a:gd name="T7" fmla="*/ 0 h 9"/>
                  <a:gd name="T8" fmla="*/ 2147483646 w 1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11" y="0"/>
                    </a:moveTo>
                    <a:cubicBezTo>
                      <a:pt x="8" y="2"/>
                      <a:pt x="5" y="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5"/>
                      <a:pt x="8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4" name="Freeform: Shape 92"/>
              <p:cNvSpPr/>
              <p:nvPr/>
            </p:nvSpPr>
            <p:spPr bwMode="auto">
              <a:xfrm>
                <a:off x="1679761" y="3005577"/>
                <a:ext cx="210722" cy="556536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87" y="9"/>
                  </a:cxn>
                  <a:cxn ang="0">
                    <a:pos x="21" y="175"/>
                  </a:cxn>
                  <a:cxn ang="0">
                    <a:pos x="91" y="284"/>
                  </a:cxn>
                  <a:cxn ang="0">
                    <a:pos x="95" y="138"/>
                  </a:cxn>
                  <a:cxn ang="0">
                    <a:pos x="98" y="0"/>
                  </a:cxn>
                </a:cxnLst>
                <a:rect l="0" t="0" r="r" b="b"/>
                <a:pathLst>
                  <a:path w="107" h="284">
                    <a:moveTo>
                      <a:pt x="98" y="0"/>
                    </a:moveTo>
                    <a:cubicBezTo>
                      <a:pt x="95" y="2"/>
                      <a:pt x="92" y="5"/>
                      <a:pt x="87" y="9"/>
                    </a:cubicBezTo>
                    <a:cubicBezTo>
                      <a:pt x="78" y="69"/>
                      <a:pt x="39" y="141"/>
                      <a:pt x="21" y="175"/>
                    </a:cubicBezTo>
                    <a:cubicBezTo>
                      <a:pt x="0" y="215"/>
                      <a:pt x="91" y="284"/>
                      <a:pt x="91" y="284"/>
                    </a:cubicBezTo>
                    <a:cubicBezTo>
                      <a:pt x="91" y="284"/>
                      <a:pt x="107" y="208"/>
                      <a:pt x="95" y="138"/>
                    </a:cubicBezTo>
                    <a:cubicBezTo>
                      <a:pt x="87" y="92"/>
                      <a:pt x="93" y="34"/>
                      <a:pt x="98" y="0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5" name="Freeform: Shape 93"/>
              <p:cNvSpPr/>
              <p:nvPr/>
            </p:nvSpPr>
            <p:spPr bwMode="auto">
              <a:xfrm>
                <a:off x="1916574" y="2969150"/>
                <a:ext cx="144496" cy="109284"/>
              </a:xfrm>
              <a:custGeom>
                <a:avLst/>
                <a:gdLst/>
                <a:ahLst/>
                <a:cxnLst>
                  <a:cxn ang="0">
                    <a:pos x="73" y="33"/>
                  </a:cxn>
                  <a:cxn ang="0">
                    <a:pos x="61" y="49"/>
                  </a:cxn>
                  <a:cxn ang="0">
                    <a:pos x="21" y="55"/>
                  </a:cxn>
                  <a:cxn ang="0">
                    <a:pos x="5" y="44"/>
                  </a:cxn>
                  <a:cxn ang="0">
                    <a:pos x="1" y="23"/>
                  </a:cxn>
                  <a:cxn ang="0">
                    <a:pos x="13" y="7"/>
                  </a:cxn>
                  <a:cxn ang="0">
                    <a:pos x="53" y="1"/>
                  </a:cxn>
                  <a:cxn ang="0">
                    <a:pos x="69" y="13"/>
                  </a:cxn>
                  <a:cxn ang="0">
                    <a:pos x="73" y="33"/>
                  </a:cxn>
                </a:cxnLst>
                <a:rect l="0" t="0" r="r" b="b"/>
                <a:pathLst>
                  <a:path w="74" h="56">
                    <a:moveTo>
                      <a:pt x="73" y="33"/>
                    </a:moveTo>
                    <a:cubicBezTo>
                      <a:pt x="74" y="40"/>
                      <a:pt x="69" y="47"/>
                      <a:pt x="61" y="49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13" y="56"/>
                      <a:pt x="6" y="51"/>
                      <a:pt x="5" y="4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16"/>
                      <a:pt x="5" y="9"/>
                      <a:pt x="1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61" y="0"/>
                      <a:pt x="68" y="5"/>
                      <a:pt x="69" y="13"/>
                    </a:cubicBezTo>
                    <a:lnTo>
                      <a:pt x="73" y="3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405" name="Freeform: Shape 94"/>
              <p:cNvSpPr/>
              <p:nvPr/>
            </p:nvSpPr>
            <p:spPr bwMode="auto">
              <a:xfrm>
                <a:off x="2118133" y="3411110"/>
                <a:ext cx="4133" cy="20667"/>
              </a:xfrm>
              <a:custGeom>
                <a:avLst/>
                <a:gdLst>
                  <a:gd name="T0" fmla="*/ 2147483646 w 2"/>
                  <a:gd name="T1" fmla="*/ 2147483646 h 11"/>
                  <a:gd name="T2" fmla="*/ 2147483646 w 2"/>
                  <a:gd name="T3" fmla="*/ 2147483646 h 11"/>
                  <a:gd name="T4" fmla="*/ 2147483646 w 2"/>
                  <a:gd name="T5" fmla="*/ 2147483646 h 11"/>
                  <a:gd name="T6" fmla="*/ 0 w 2"/>
                  <a:gd name="T7" fmla="*/ 0 h 11"/>
                  <a:gd name="T8" fmla="*/ 2147483646 w 2"/>
                  <a:gd name="T9" fmla="*/ 2147483646 h 11"/>
                  <a:gd name="T10" fmla="*/ 0 w 2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11">
                    <a:moveTo>
                      <a:pt x="2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moveTo>
                      <a:pt x="0" y="0"/>
                    </a:moveTo>
                    <a:cubicBezTo>
                      <a:pt x="0" y="4"/>
                      <a:pt x="1" y="7"/>
                      <a:pt x="2" y="11"/>
                    </a:cubicBezTo>
                    <a:cubicBezTo>
                      <a:pt x="1" y="7"/>
                      <a:pt x="0" y="4"/>
                      <a:pt x="0" y="0"/>
                    </a:cubicBezTo>
                  </a:path>
                </a:pathLst>
              </a:custGeom>
              <a:solidFill>
                <a:srgbClr val="9E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406" name="Freeform: Shape 95"/>
              <p:cNvSpPr/>
              <p:nvPr/>
            </p:nvSpPr>
            <p:spPr bwMode="auto">
              <a:xfrm>
                <a:off x="2116066" y="3398710"/>
                <a:ext cx="10334" cy="59936"/>
              </a:xfrm>
              <a:custGeom>
                <a:avLst/>
                <a:gdLst>
                  <a:gd name="T0" fmla="*/ 0 w 5"/>
                  <a:gd name="T1" fmla="*/ 0 h 30"/>
                  <a:gd name="T2" fmla="*/ 2147483646 w 5"/>
                  <a:gd name="T3" fmla="*/ 2147483646 h 30"/>
                  <a:gd name="T4" fmla="*/ 2147483646 w 5"/>
                  <a:gd name="T5" fmla="*/ 2147483646 h 30"/>
                  <a:gd name="T6" fmla="*/ 2147483646 w 5"/>
                  <a:gd name="T7" fmla="*/ 2147483646 h 30"/>
                  <a:gd name="T8" fmla="*/ 2147483646 w 5"/>
                  <a:gd name="T9" fmla="*/ 2147483646 h 30"/>
                  <a:gd name="T10" fmla="*/ 2147483646 w 5"/>
                  <a:gd name="T11" fmla="*/ 2147483646 h 30"/>
                  <a:gd name="T12" fmla="*/ 0 w 5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30">
                    <a:moveTo>
                      <a:pt x="0" y="0"/>
                    </a:moveTo>
                    <a:cubicBezTo>
                      <a:pt x="1" y="9"/>
                      <a:pt x="2" y="19"/>
                      <a:pt x="5" y="30"/>
                    </a:cubicBezTo>
                    <a:cubicBezTo>
                      <a:pt x="4" y="26"/>
                      <a:pt x="3" y="2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3"/>
                      <a:pt x="1" y="10"/>
                      <a:pt x="1" y="6"/>
                    </a:cubicBezTo>
                    <a:cubicBezTo>
                      <a:pt x="1" y="4"/>
                      <a:pt x="0" y="2"/>
                      <a:pt x="0" y="0"/>
                    </a:cubicBezTo>
                  </a:path>
                </a:pathLst>
              </a:custGeom>
              <a:solidFill>
                <a:srgbClr val="FFB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407" name="Freeform: Shape 96"/>
              <p:cNvSpPr/>
              <p:nvPr/>
            </p:nvSpPr>
            <p:spPr bwMode="auto">
              <a:xfrm>
                <a:off x="2016862" y="4504420"/>
                <a:ext cx="39269" cy="2067"/>
              </a:xfrm>
              <a:custGeom>
                <a:avLst/>
                <a:gdLst>
                  <a:gd name="T0" fmla="*/ 0 w 19"/>
                  <a:gd name="T1" fmla="*/ 0 h 2067"/>
                  <a:gd name="T2" fmla="*/ 0 w 19"/>
                  <a:gd name="T3" fmla="*/ 0 h 2067"/>
                  <a:gd name="T4" fmla="*/ 2147483646 w 19"/>
                  <a:gd name="T5" fmla="*/ 0 h 2067"/>
                  <a:gd name="T6" fmla="*/ 0 w 19"/>
                  <a:gd name="T7" fmla="*/ 0 h 20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2067">
                    <a:moveTo>
                      <a:pt x="0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408" name="Freeform: Shape 97"/>
              <p:cNvSpPr/>
              <p:nvPr/>
            </p:nvSpPr>
            <p:spPr bwMode="auto">
              <a:xfrm>
                <a:off x="2016862" y="4504420"/>
                <a:ext cx="39269" cy="2067"/>
              </a:xfrm>
              <a:custGeom>
                <a:avLst/>
                <a:gdLst>
                  <a:gd name="T0" fmla="*/ 0 w 19"/>
                  <a:gd name="T1" fmla="*/ 0 h 2067"/>
                  <a:gd name="T2" fmla="*/ 0 w 19"/>
                  <a:gd name="T3" fmla="*/ 0 h 2067"/>
                  <a:gd name="T4" fmla="*/ 2147483646 w 19"/>
                  <a:gd name="T5" fmla="*/ 0 h 2067"/>
                  <a:gd name="T6" fmla="*/ 0 w 19"/>
                  <a:gd name="T7" fmla="*/ 0 h 20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2067">
                    <a:moveTo>
                      <a:pt x="0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0" name="Freeform: Shape 98"/>
              <p:cNvSpPr/>
              <p:nvPr/>
            </p:nvSpPr>
            <p:spPr bwMode="auto">
              <a:xfrm>
                <a:off x="2016918" y="3485210"/>
                <a:ext cx="222764" cy="101998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9" y="332"/>
                  </a:cxn>
                  <a:cxn ang="0">
                    <a:pos x="0" y="522"/>
                  </a:cxn>
                  <a:cxn ang="0">
                    <a:pos x="20" y="522"/>
                  </a:cxn>
                  <a:cxn ang="0">
                    <a:pos x="99" y="380"/>
                  </a:cxn>
                  <a:cxn ang="0">
                    <a:pos x="95" y="340"/>
                  </a:cxn>
                  <a:cxn ang="0">
                    <a:pos x="95" y="340"/>
                  </a:cxn>
                  <a:cxn ang="0">
                    <a:pos x="95" y="340"/>
                  </a:cxn>
                  <a:cxn ang="0">
                    <a:pos x="114" y="220"/>
                  </a:cxn>
                  <a:cxn ang="0">
                    <a:pos x="76" y="47"/>
                  </a:cxn>
                  <a:cxn ang="0">
                    <a:pos x="76" y="47"/>
                  </a:cxn>
                  <a:cxn ang="0">
                    <a:pos x="60" y="0"/>
                  </a:cxn>
                </a:cxnLst>
                <a:rect l="0" t="0" r="r" b="b"/>
                <a:pathLst>
                  <a:path w="114" h="522">
                    <a:moveTo>
                      <a:pt x="60" y="0"/>
                    </a:moveTo>
                    <a:cubicBezTo>
                      <a:pt x="71" y="49"/>
                      <a:pt x="111" y="238"/>
                      <a:pt x="69" y="332"/>
                    </a:cubicBezTo>
                    <a:cubicBezTo>
                      <a:pt x="69" y="332"/>
                      <a:pt x="74" y="460"/>
                      <a:pt x="0" y="522"/>
                    </a:cubicBezTo>
                    <a:cubicBezTo>
                      <a:pt x="20" y="522"/>
                      <a:pt x="20" y="522"/>
                      <a:pt x="20" y="522"/>
                    </a:cubicBezTo>
                    <a:cubicBezTo>
                      <a:pt x="20" y="522"/>
                      <a:pt x="99" y="479"/>
                      <a:pt x="99" y="380"/>
                    </a:cubicBezTo>
                    <a:cubicBezTo>
                      <a:pt x="99" y="368"/>
                      <a:pt x="98" y="354"/>
                      <a:pt x="95" y="340"/>
                    </a:cubicBezTo>
                    <a:cubicBezTo>
                      <a:pt x="95" y="340"/>
                      <a:pt x="95" y="340"/>
                      <a:pt x="95" y="340"/>
                    </a:cubicBezTo>
                    <a:cubicBezTo>
                      <a:pt x="95" y="340"/>
                      <a:pt x="95" y="340"/>
                      <a:pt x="95" y="340"/>
                    </a:cubicBezTo>
                    <a:cubicBezTo>
                      <a:pt x="95" y="340"/>
                      <a:pt x="114" y="293"/>
                      <a:pt x="114" y="220"/>
                    </a:cubicBezTo>
                    <a:cubicBezTo>
                      <a:pt x="114" y="172"/>
                      <a:pt x="105" y="112"/>
                      <a:pt x="76" y="47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69" y="32"/>
                      <a:pt x="64" y="16"/>
                      <a:pt x="60" y="0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18" name="Freeform: Shape 99"/>
            <p:cNvSpPr/>
            <p:nvPr/>
          </p:nvSpPr>
          <p:spPr bwMode="auto">
            <a:xfrm>
              <a:off x="630662" y="3304520"/>
              <a:ext cx="928687" cy="1847196"/>
            </a:xfrm>
            <a:custGeom>
              <a:avLst/>
              <a:gdLst/>
              <a:ahLst/>
              <a:cxnLst>
                <a:cxn ang="0">
                  <a:pos x="350" y="848"/>
                </a:cxn>
                <a:cxn ang="0">
                  <a:pos x="0" y="848"/>
                </a:cxn>
                <a:cxn ang="0">
                  <a:pos x="277" y="0"/>
                </a:cxn>
                <a:cxn ang="0">
                  <a:pos x="599" y="87"/>
                </a:cxn>
                <a:cxn ang="0">
                  <a:pos x="350" y="848"/>
                </a:cxn>
              </a:cxnLst>
              <a:rect l="0" t="0" r="r" b="b"/>
              <a:pathLst>
                <a:path w="599" h="848">
                  <a:moveTo>
                    <a:pt x="350" y="848"/>
                  </a:moveTo>
                  <a:lnTo>
                    <a:pt x="0" y="848"/>
                  </a:lnTo>
                  <a:lnTo>
                    <a:pt x="277" y="0"/>
                  </a:lnTo>
                  <a:lnTo>
                    <a:pt x="599" y="87"/>
                  </a:lnTo>
                  <a:lnTo>
                    <a:pt x="350" y="84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74" name="Freeform: Shape 100"/>
            <p:cNvSpPr/>
            <p:nvPr/>
          </p:nvSpPr>
          <p:spPr bwMode="auto">
            <a:xfrm>
              <a:off x="630662" y="3303913"/>
              <a:ext cx="928488" cy="1314453"/>
            </a:xfrm>
            <a:custGeom>
              <a:avLst/>
              <a:gdLst>
                <a:gd name="T0" fmla="*/ 2147483646 w 599"/>
                <a:gd name="T1" fmla="*/ 2147483646 h 848"/>
                <a:gd name="T2" fmla="*/ 0 w 599"/>
                <a:gd name="T3" fmla="*/ 2147483646 h 848"/>
                <a:gd name="T4" fmla="*/ 2147483646 w 599"/>
                <a:gd name="T5" fmla="*/ 0 h 848"/>
                <a:gd name="T6" fmla="*/ 2147483646 w 599"/>
                <a:gd name="T7" fmla="*/ 2147483646 h 848"/>
                <a:gd name="T8" fmla="*/ 2147483646 w 599"/>
                <a:gd name="T9" fmla="*/ 2147483646 h 8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9" h="848">
                  <a:moveTo>
                    <a:pt x="350" y="848"/>
                  </a:moveTo>
                  <a:lnTo>
                    <a:pt x="0" y="848"/>
                  </a:lnTo>
                  <a:lnTo>
                    <a:pt x="277" y="0"/>
                  </a:lnTo>
                  <a:lnTo>
                    <a:pt x="599" y="87"/>
                  </a:lnTo>
                  <a:lnTo>
                    <a:pt x="350" y="8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375" name="Freeform: Shape 101"/>
            <p:cNvSpPr/>
            <p:nvPr/>
          </p:nvSpPr>
          <p:spPr bwMode="auto">
            <a:xfrm>
              <a:off x="1173183" y="3410869"/>
              <a:ext cx="385966" cy="1207500"/>
            </a:xfrm>
            <a:custGeom>
              <a:avLst/>
              <a:gdLst>
                <a:gd name="T0" fmla="*/ 2147483646 w 249"/>
                <a:gd name="T1" fmla="*/ 0 h 779"/>
                <a:gd name="T2" fmla="*/ 2147483646 w 249"/>
                <a:gd name="T3" fmla="*/ 2147483646 h 779"/>
                <a:gd name="T4" fmla="*/ 2147483646 w 249"/>
                <a:gd name="T5" fmla="*/ 2147483646 h 779"/>
                <a:gd name="T6" fmla="*/ 0 w 249"/>
                <a:gd name="T7" fmla="*/ 2147483646 h 779"/>
                <a:gd name="T8" fmla="*/ 2147483646 w 249"/>
                <a:gd name="T9" fmla="*/ 2147483646 h 779"/>
                <a:gd name="T10" fmla="*/ 2147483646 w 249"/>
                <a:gd name="T11" fmla="*/ 0 h 7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9" h="779">
                  <a:moveTo>
                    <a:pt x="189" y="0"/>
                  </a:moveTo>
                  <a:lnTo>
                    <a:pt x="189" y="2"/>
                  </a:lnTo>
                  <a:lnTo>
                    <a:pt x="249" y="18"/>
                  </a:lnTo>
                  <a:lnTo>
                    <a:pt x="0" y="779"/>
                  </a:lnTo>
                  <a:lnTo>
                    <a:pt x="249" y="1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376" name="Freeform: Shape 102"/>
            <p:cNvSpPr/>
            <p:nvPr/>
          </p:nvSpPr>
          <p:spPr bwMode="auto">
            <a:xfrm>
              <a:off x="1173183" y="3410869"/>
              <a:ext cx="385966" cy="1207500"/>
            </a:xfrm>
            <a:custGeom>
              <a:avLst/>
              <a:gdLst>
                <a:gd name="T0" fmla="*/ 2147483646 w 249"/>
                <a:gd name="T1" fmla="*/ 0 h 779"/>
                <a:gd name="T2" fmla="*/ 2147483646 w 249"/>
                <a:gd name="T3" fmla="*/ 2147483646 h 779"/>
                <a:gd name="T4" fmla="*/ 2147483646 w 249"/>
                <a:gd name="T5" fmla="*/ 2147483646 h 779"/>
                <a:gd name="T6" fmla="*/ 0 w 249"/>
                <a:gd name="T7" fmla="*/ 2147483646 h 779"/>
                <a:gd name="T8" fmla="*/ 2147483646 w 249"/>
                <a:gd name="T9" fmla="*/ 2147483646 h 779"/>
                <a:gd name="T10" fmla="*/ 2147483646 w 249"/>
                <a:gd name="T11" fmla="*/ 0 h 7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9" h="779">
                  <a:moveTo>
                    <a:pt x="189" y="0"/>
                  </a:moveTo>
                  <a:lnTo>
                    <a:pt x="189" y="2"/>
                  </a:lnTo>
                  <a:lnTo>
                    <a:pt x="249" y="18"/>
                  </a:lnTo>
                  <a:lnTo>
                    <a:pt x="0" y="779"/>
                  </a:lnTo>
                  <a:lnTo>
                    <a:pt x="249" y="1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" name="Freeform: Shape 103"/>
            <p:cNvSpPr/>
            <p:nvPr/>
          </p:nvSpPr>
          <p:spPr bwMode="auto">
            <a:xfrm>
              <a:off x="1074686" y="3413804"/>
              <a:ext cx="490684" cy="1737913"/>
            </a:xfrm>
            <a:custGeom>
              <a:avLst/>
              <a:gdLst/>
              <a:ahLst/>
              <a:cxnLst>
                <a:cxn ang="0">
                  <a:pos x="257" y="0"/>
                </a:cxn>
                <a:cxn ang="0">
                  <a:pos x="0" y="777"/>
                </a:cxn>
                <a:cxn ang="0">
                  <a:pos x="68" y="777"/>
                </a:cxn>
                <a:cxn ang="0">
                  <a:pos x="317" y="16"/>
                </a:cxn>
                <a:cxn ang="0">
                  <a:pos x="257" y="0"/>
                </a:cxn>
              </a:cxnLst>
              <a:rect l="0" t="0" r="r" b="b"/>
              <a:pathLst>
                <a:path w="317" h="777">
                  <a:moveTo>
                    <a:pt x="257" y="0"/>
                  </a:moveTo>
                  <a:lnTo>
                    <a:pt x="0" y="777"/>
                  </a:lnTo>
                  <a:lnTo>
                    <a:pt x="68" y="777"/>
                  </a:lnTo>
                  <a:lnTo>
                    <a:pt x="317" y="16"/>
                  </a:lnTo>
                  <a:lnTo>
                    <a:pt x="257" y="0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" name="Freeform: Shape 104"/>
            <p:cNvSpPr/>
            <p:nvPr/>
          </p:nvSpPr>
          <p:spPr bwMode="auto">
            <a:xfrm>
              <a:off x="987386" y="3225593"/>
              <a:ext cx="659263" cy="336958"/>
            </a:xfrm>
            <a:custGeom>
              <a:avLst/>
              <a:gdLst/>
              <a:ahLst/>
              <a:cxnLst>
                <a:cxn ang="0">
                  <a:pos x="441" y="180"/>
                </a:cxn>
                <a:cxn ang="0">
                  <a:pos x="377" y="223"/>
                </a:cxn>
                <a:cxn ang="0">
                  <a:pos x="39" y="122"/>
                </a:cxn>
                <a:cxn ang="0">
                  <a:pos x="9" y="50"/>
                </a:cxn>
                <a:cxn ang="0">
                  <a:pos x="73" y="7"/>
                </a:cxn>
                <a:cxn ang="0">
                  <a:pos x="411" y="109"/>
                </a:cxn>
                <a:cxn ang="0">
                  <a:pos x="441" y="180"/>
                </a:cxn>
              </a:cxnLst>
              <a:rect l="0" t="0" r="r" b="b"/>
              <a:pathLst>
                <a:path w="450" h="231">
                  <a:moveTo>
                    <a:pt x="441" y="180"/>
                  </a:moveTo>
                  <a:cubicBezTo>
                    <a:pt x="431" y="212"/>
                    <a:pt x="403" y="231"/>
                    <a:pt x="377" y="223"/>
                  </a:cubicBezTo>
                  <a:cubicBezTo>
                    <a:pt x="39" y="122"/>
                    <a:pt x="39" y="122"/>
                    <a:pt x="39" y="122"/>
                  </a:cubicBezTo>
                  <a:cubicBezTo>
                    <a:pt x="13" y="114"/>
                    <a:pt x="0" y="82"/>
                    <a:pt x="9" y="50"/>
                  </a:cubicBezTo>
                  <a:cubicBezTo>
                    <a:pt x="19" y="19"/>
                    <a:pt x="47" y="0"/>
                    <a:pt x="73" y="7"/>
                  </a:cubicBezTo>
                  <a:cubicBezTo>
                    <a:pt x="411" y="109"/>
                    <a:pt x="411" y="109"/>
                    <a:pt x="411" y="109"/>
                  </a:cubicBezTo>
                  <a:cubicBezTo>
                    <a:pt x="437" y="117"/>
                    <a:pt x="450" y="149"/>
                    <a:pt x="441" y="18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" name="Freeform: Shape 108"/>
            <p:cNvSpPr/>
            <p:nvPr/>
          </p:nvSpPr>
          <p:spPr bwMode="auto">
            <a:xfrm>
              <a:off x="1487101" y="3394072"/>
              <a:ext cx="91816" cy="89552"/>
            </a:xfrm>
            <a:custGeom>
              <a:avLst/>
              <a:gdLst/>
              <a:ahLst/>
              <a:cxnLst>
                <a:cxn ang="0">
                  <a:pos x="58" y="39"/>
                </a:cxn>
                <a:cxn ang="0">
                  <a:pos x="23" y="58"/>
                </a:cxn>
                <a:cxn ang="0">
                  <a:pos x="5" y="23"/>
                </a:cxn>
                <a:cxn ang="0">
                  <a:pos x="39" y="5"/>
                </a:cxn>
                <a:cxn ang="0">
                  <a:pos x="58" y="39"/>
                </a:cxn>
              </a:cxnLst>
              <a:rect l="0" t="0" r="r" b="b"/>
              <a:pathLst>
                <a:path w="62" h="62">
                  <a:moveTo>
                    <a:pt x="58" y="39"/>
                  </a:moveTo>
                  <a:cubicBezTo>
                    <a:pt x="53" y="54"/>
                    <a:pt x="38" y="62"/>
                    <a:pt x="23" y="58"/>
                  </a:cubicBezTo>
                  <a:cubicBezTo>
                    <a:pt x="8" y="53"/>
                    <a:pt x="0" y="38"/>
                    <a:pt x="5" y="23"/>
                  </a:cubicBezTo>
                  <a:cubicBezTo>
                    <a:pt x="9" y="9"/>
                    <a:pt x="24" y="0"/>
                    <a:pt x="39" y="5"/>
                  </a:cubicBezTo>
                  <a:cubicBezTo>
                    <a:pt x="54" y="9"/>
                    <a:pt x="62" y="24"/>
                    <a:pt x="58" y="3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" name="Rectangle 123"/>
            <p:cNvSpPr/>
            <p:nvPr/>
          </p:nvSpPr>
          <p:spPr bwMode="auto">
            <a:xfrm>
              <a:off x="4231020" y="3808439"/>
              <a:ext cx="447034" cy="13493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81" name="Rectangle 124"/>
            <p:cNvSpPr>
              <a:spLocks noChangeArrowheads="1"/>
            </p:cNvSpPr>
            <p:nvPr/>
          </p:nvSpPr>
          <p:spPr bwMode="auto">
            <a:xfrm>
              <a:off x="4231457" y="3807683"/>
              <a:ext cx="446418" cy="81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24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82" name="Freeform: Shape 125"/>
            <p:cNvSpPr/>
            <p:nvPr/>
          </p:nvSpPr>
          <p:spPr bwMode="auto">
            <a:xfrm>
              <a:off x="4564722" y="3807683"/>
              <a:ext cx="113155" cy="810684"/>
            </a:xfrm>
            <a:custGeom>
              <a:avLst/>
              <a:gdLst>
                <a:gd name="T0" fmla="*/ 2147483646 w 73"/>
                <a:gd name="T1" fmla="*/ 0 h 523"/>
                <a:gd name="T2" fmla="*/ 0 w 73"/>
                <a:gd name="T3" fmla="*/ 0 h 523"/>
                <a:gd name="T4" fmla="*/ 2147483646 w 73"/>
                <a:gd name="T5" fmla="*/ 0 h 523"/>
                <a:gd name="T6" fmla="*/ 2147483646 w 73"/>
                <a:gd name="T7" fmla="*/ 2147483646 h 523"/>
                <a:gd name="T8" fmla="*/ 2147483646 w 73"/>
                <a:gd name="T9" fmla="*/ 2147483646 h 523"/>
                <a:gd name="T10" fmla="*/ 2147483646 w 73"/>
                <a:gd name="T11" fmla="*/ 0 h 5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" h="523">
                  <a:moveTo>
                    <a:pt x="73" y="0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52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383" name="Freeform: Shape 126"/>
            <p:cNvSpPr/>
            <p:nvPr/>
          </p:nvSpPr>
          <p:spPr bwMode="auto">
            <a:xfrm>
              <a:off x="4564722" y="3807683"/>
              <a:ext cx="113155" cy="810684"/>
            </a:xfrm>
            <a:custGeom>
              <a:avLst/>
              <a:gdLst>
                <a:gd name="T0" fmla="*/ 2147483646 w 73"/>
                <a:gd name="T1" fmla="*/ 0 h 523"/>
                <a:gd name="T2" fmla="*/ 0 w 73"/>
                <a:gd name="T3" fmla="*/ 0 h 523"/>
                <a:gd name="T4" fmla="*/ 2147483646 w 73"/>
                <a:gd name="T5" fmla="*/ 0 h 523"/>
                <a:gd name="T6" fmla="*/ 2147483646 w 73"/>
                <a:gd name="T7" fmla="*/ 2147483646 h 523"/>
                <a:gd name="T8" fmla="*/ 2147483646 w 73"/>
                <a:gd name="T9" fmla="*/ 2147483646 h 523"/>
                <a:gd name="T10" fmla="*/ 2147483646 w 73"/>
                <a:gd name="T11" fmla="*/ 0 h 5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" h="523">
                  <a:moveTo>
                    <a:pt x="73" y="0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523"/>
                  </a:lnTo>
                  <a:lnTo>
                    <a:pt x="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5" name="Rectangle 127"/>
            <p:cNvSpPr/>
            <p:nvPr/>
          </p:nvSpPr>
          <p:spPr bwMode="auto">
            <a:xfrm>
              <a:off x="4565166" y="3808439"/>
              <a:ext cx="112887" cy="13432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5385" name="Group 4"/>
            <p:cNvGrpSpPr/>
            <p:nvPr/>
          </p:nvGrpSpPr>
          <p:grpSpPr bwMode="auto">
            <a:xfrm>
              <a:off x="3929196" y="2446728"/>
              <a:ext cx="858735" cy="1337706"/>
              <a:chOff x="5238926" y="3262304"/>
              <a:chExt cx="1144979" cy="1783606"/>
            </a:xfrm>
          </p:grpSpPr>
          <p:sp>
            <p:nvSpPr>
              <p:cNvPr id="37" name="Freeform: Shape 110"/>
              <p:cNvSpPr/>
              <p:nvPr/>
            </p:nvSpPr>
            <p:spPr bwMode="auto">
              <a:xfrm>
                <a:off x="5237973" y="3262596"/>
                <a:ext cx="1145932" cy="1782941"/>
              </a:xfrm>
              <a:custGeom>
                <a:avLst/>
                <a:gdLst/>
                <a:ahLst/>
                <a:cxnLst>
                  <a:cxn ang="0">
                    <a:pos x="527" y="913"/>
                  </a:cxn>
                  <a:cxn ang="0">
                    <a:pos x="527" y="865"/>
                  </a:cxn>
                  <a:cxn ang="0">
                    <a:pos x="555" y="728"/>
                  </a:cxn>
                  <a:cxn ang="0">
                    <a:pos x="586" y="609"/>
                  </a:cxn>
                  <a:cxn ang="0">
                    <a:pos x="586" y="421"/>
                  </a:cxn>
                  <a:cxn ang="0">
                    <a:pos x="586" y="420"/>
                  </a:cxn>
                  <a:cxn ang="0">
                    <a:pos x="586" y="418"/>
                  </a:cxn>
                  <a:cxn ang="0">
                    <a:pos x="574" y="375"/>
                  </a:cxn>
                  <a:cxn ang="0">
                    <a:pos x="508" y="344"/>
                  </a:cxn>
                  <a:cxn ang="0">
                    <a:pos x="504" y="344"/>
                  </a:cxn>
                  <a:cxn ang="0">
                    <a:pos x="494" y="337"/>
                  </a:cxn>
                  <a:cxn ang="0">
                    <a:pos x="494" y="337"/>
                  </a:cxn>
                  <a:cxn ang="0">
                    <a:pos x="494" y="337"/>
                  </a:cxn>
                  <a:cxn ang="0">
                    <a:pos x="492" y="333"/>
                  </a:cxn>
                  <a:cxn ang="0">
                    <a:pos x="484" y="323"/>
                  </a:cxn>
                  <a:cxn ang="0">
                    <a:pos x="441" y="307"/>
                  </a:cxn>
                  <a:cxn ang="0">
                    <a:pos x="413" y="311"/>
                  </a:cxn>
                  <a:cxn ang="0">
                    <a:pos x="402" y="306"/>
                  </a:cxn>
                  <a:cxn ang="0">
                    <a:pos x="401" y="305"/>
                  </a:cxn>
                  <a:cxn ang="0">
                    <a:pos x="398" y="300"/>
                  </a:cxn>
                  <a:cxn ang="0">
                    <a:pos x="386" y="286"/>
                  </a:cxn>
                  <a:cxn ang="0">
                    <a:pos x="342" y="267"/>
                  </a:cxn>
                  <a:cxn ang="0">
                    <a:pos x="323" y="270"/>
                  </a:cxn>
                  <a:cxn ang="0">
                    <a:pos x="314" y="268"/>
                  </a:cxn>
                  <a:cxn ang="0">
                    <a:pos x="310" y="260"/>
                  </a:cxn>
                  <a:cxn ang="0">
                    <a:pos x="310" y="57"/>
                  </a:cxn>
                  <a:cxn ang="0">
                    <a:pos x="310" y="55"/>
                  </a:cxn>
                  <a:cxn ang="0">
                    <a:pos x="308" y="49"/>
                  </a:cxn>
                  <a:cxn ang="0">
                    <a:pos x="297" y="29"/>
                  </a:cxn>
                  <a:cxn ang="0">
                    <a:pos x="249" y="0"/>
                  </a:cxn>
                  <a:cxn ang="0">
                    <a:pos x="248" y="0"/>
                  </a:cxn>
                  <a:cxn ang="0">
                    <a:pos x="196" y="26"/>
                  </a:cxn>
                  <a:cxn ang="0">
                    <a:pos x="178" y="64"/>
                  </a:cxn>
                  <a:cxn ang="0">
                    <a:pos x="178" y="66"/>
                  </a:cxn>
                  <a:cxn ang="0">
                    <a:pos x="178" y="440"/>
                  </a:cxn>
                  <a:cxn ang="0">
                    <a:pos x="164" y="449"/>
                  </a:cxn>
                  <a:cxn ang="0">
                    <a:pos x="153" y="448"/>
                  </a:cxn>
                  <a:cxn ang="0">
                    <a:pos x="118" y="417"/>
                  </a:cxn>
                  <a:cxn ang="0">
                    <a:pos x="104" y="409"/>
                  </a:cxn>
                  <a:cxn ang="0">
                    <a:pos x="64" y="397"/>
                  </a:cxn>
                  <a:cxn ang="0">
                    <a:pos x="61" y="397"/>
                  </a:cxn>
                  <a:cxn ang="0">
                    <a:pos x="20" y="413"/>
                  </a:cxn>
                  <a:cxn ang="0">
                    <a:pos x="0" y="456"/>
                  </a:cxn>
                  <a:cxn ang="0">
                    <a:pos x="0" y="456"/>
                  </a:cxn>
                  <a:cxn ang="0">
                    <a:pos x="27" y="510"/>
                  </a:cxn>
                  <a:cxn ang="0">
                    <a:pos x="82" y="568"/>
                  </a:cxn>
                  <a:cxn ang="0">
                    <a:pos x="100" y="611"/>
                  </a:cxn>
                  <a:cxn ang="0">
                    <a:pos x="141" y="686"/>
                  </a:cxn>
                  <a:cxn ang="0">
                    <a:pos x="190" y="895"/>
                  </a:cxn>
                  <a:cxn ang="0">
                    <a:pos x="190" y="913"/>
                  </a:cxn>
                  <a:cxn ang="0">
                    <a:pos x="527" y="913"/>
                  </a:cxn>
                </a:cxnLst>
                <a:rect l="0" t="0" r="r" b="b"/>
                <a:pathLst>
                  <a:path w="586" h="913">
                    <a:moveTo>
                      <a:pt x="527" y="913"/>
                    </a:moveTo>
                    <a:cubicBezTo>
                      <a:pt x="527" y="865"/>
                      <a:pt x="527" y="865"/>
                      <a:pt x="527" y="865"/>
                    </a:cubicBezTo>
                    <a:cubicBezTo>
                      <a:pt x="527" y="862"/>
                      <a:pt x="528" y="794"/>
                      <a:pt x="555" y="728"/>
                    </a:cubicBezTo>
                    <a:cubicBezTo>
                      <a:pt x="582" y="662"/>
                      <a:pt x="586" y="624"/>
                      <a:pt x="586" y="609"/>
                    </a:cubicBezTo>
                    <a:cubicBezTo>
                      <a:pt x="586" y="421"/>
                      <a:pt x="586" y="421"/>
                      <a:pt x="586" y="421"/>
                    </a:cubicBezTo>
                    <a:cubicBezTo>
                      <a:pt x="586" y="420"/>
                      <a:pt x="586" y="420"/>
                      <a:pt x="586" y="420"/>
                    </a:cubicBezTo>
                    <a:cubicBezTo>
                      <a:pt x="586" y="420"/>
                      <a:pt x="586" y="420"/>
                      <a:pt x="586" y="418"/>
                    </a:cubicBezTo>
                    <a:cubicBezTo>
                      <a:pt x="586" y="411"/>
                      <a:pt x="584" y="392"/>
                      <a:pt x="574" y="375"/>
                    </a:cubicBezTo>
                    <a:cubicBezTo>
                      <a:pt x="564" y="359"/>
                      <a:pt x="547" y="344"/>
                      <a:pt x="508" y="344"/>
                    </a:cubicBezTo>
                    <a:cubicBezTo>
                      <a:pt x="506" y="344"/>
                      <a:pt x="505" y="344"/>
                      <a:pt x="504" y="344"/>
                    </a:cubicBezTo>
                    <a:cubicBezTo>
                      <a:pt x="500" y="344"/>
                      <a:pt x="496" y="341"/>
                      <a:pt x="494" y="337"/>
                    </a:cubicBezTo>
                    <a:cubicBezTo>
                      <a:pt x="494" y="337"/>
                      <a:pt x="494" y="337"/>
                      <a:pt x="494" y="337"/>
                    </a:cubicBezTo>
                    <a:cubicBezTo>
                      <a:pt x="494" y="337"/>
                      <a:pt x="494" y="337"/>
                      <a:pt x="494" y="337"/>
                    </a:cubicBezTo>
                    <a:cubicBezTo>
                      <a:pt x="494" y="336"/>
                      <a:pt x="493" y="335"/>
                      <a:pt x="492" y="333"/>
                    </a:cubicBezTo>
                    <a:cubicBezTo>
                      <a:pt x="490" y="331"/>
                      <a:pt x="488" y="327"/>
                      <a:pt x="484" y="323"/>
                    </a:cubicBezTo>
                    <a:cubicBezTo>
                      <a:pt x="476" y="315"/>
                      <a:pt x="463" y="307"/>
                      <a:pt x="441" y="307"/>
                    </a:cubicBezTo>
                    <a:cubicBezTo>
                      <a:pt x="433" y="307"/>
                      <a:pt x="424" y="308"/>
                      <a:pt x="413" y="311"/>
                    </a:cubicBezTo>
                    <a:cubicBezTo>
                      <a:pt x="409" y="312"/>
                      <a:pt x="404" y="310"/>
                      <a:pt x="402" y="306"/>
                    </a:cubicBezTo>
                    <a:cubicBezTo>
                      <a:pt x="402" y="306"/>
                      <a:pt x="402" y="306"/>
                      <a:pt x="401" y="305"/>
                    </a:cubicBezTo>
                    <a:cubicBezTo>
                      <a:pt x="401" y="304"/>
                      <a:pt x="400" y="302"/>
                      <a:pt x="398" y="300"/>
                    </a:cubicBezTo>
                    <a:cubicBezTo>
                      <a:pt x="396" y="297"/>
                      <a:pt x="391" y="291"/>
                      <a:pt x="386" y="286"/>
                    </a:cubicBezTo>
                    <a:cubicBezTo>
                      <a:pt x="375" y="276"/>
                      <a:pt x="360" y="267"/>
                      <a:pt x="342" y="267"/>
                    </a:cubicBezTo>
                    <a:cubicBezTo>
                      <a:pt x="336" y="267"/>
                      <a:pt x="330" y="268"/>
                      <a:pt x="323" y="270"/>
                    </a:cubicBezTo>
                    <a:cubicBezTo>
                      <a:pt x="320" y="271"/>
                      <a:pt x="317" y="270"/>
                      <a:pt x="314" y="268"/>
                    </a:cubicBezTo>
                    <a:cubicBezTo>
                      <a:pt x="312" y="266"/>
                      <a:pt x="310" y="263"/>
                      <a:pt x="310" y="260"/>
                    </a:cubicBezTo>
                    <a:cubicBezTo>
                      <a:pt x="310" y="57"/>
                      <a:pt x="310" y="57"/>
                      <a:pt x="310" y="57"/>
                    </a:cubicBezTo>
                    <a:cubicBezTo>
                      <a:pt x="310" y="56"/>
                      <a:pt x="310" y="56"/>
                      <a:pt x="310" y="55"/>
                    </a:cubicBezTo>
                    <a:cubicBezTo>
                      <a:pt x="309" y="54"/>
                      <a:pt x="309" y="52"/>
                      <a:pt x="308" y="49"/>
                    </a:cubicBezTo>
                    <a:cubicBezTo>
                      <a:pt x="305" y="43"/>
                      <a:pt x="302" y="36"/>
                      <a:pt x="297" y="29"/>
                    </a:cubicBezTo>
                    <a:cubicBezTo>
                      <a:pt x="286" y="15"/>
                      <a:pt x="279" y="1"/>
                      <a:pt x="249" y="0"/>
                    </a:cubicBezTo>
                    <a:cubicBezTo>
                      <a:pt x="249" y="0"/>
                      <a:pt x="248" y="0"/>
                      <a:pt x="248" y="0"/>
                    </a:cubicBezTo>
                    <a:cubicBezTo>
                      <a:pt x="223" y="0"/>
                      <a:pt x="207" y="12"/>
                      <a:pt x="196" y="26"/>
                    </a:cubicBezTo>
                    <a:cubicBezTo>
                      <a:pt x="185" y="41"/>
                      <a:pt x="180" y="58"/>
                      <a:pt x="178" y="64"/>
                    </a:cubicBezTo>
                    <a:cubicBezTo>
                      <a:pt x="178" y="65"/>
                      <a:pt x="178" y="65"/>
                      <a:pt x="178" y="66"/>
                    </a:cubicBezTo>
                    <a:cubicBezTo>
                      <a:pt x="178" y="440"/>
                      <a:pt x="178" y="440"/>
                      <a:pt x="178" y="440"/>
                    </a:cubicBezTo>
                    <a:cubicBezTo>
                      <a:pt x="178" y="444"/>
                      <a:pt x="167" y="447"/>
                      <a:pt x="164" y="449"/>
                    </a:cubicBezTo>
                    <a:cubicBezTo>
                      <a:pt x="160" y="450"/>
                      <a:pt x="156" y="450"/>
                      <a:pt x="153" y="448"/>
                    </a:cubicBezTo>
                    <a:cubicBezTo>
                      <a:pt x="153" y="448"/>
                      <a:pt x="122" y="420"/>
                      <a:pt x="118" y="417"/>
                    </a:cubicBezTo>
                    <a:cubicBezTo>
                      <a:pt x="115" y="415"/>
                      <a:pt x="110" y="412"/>
                      <a:pt x="104" y="409"/>
                    </a:cubicBezTo>
                    <a:cubicBezTo>
                      <a:pt x="92" y="403"/>
                      <a:pt x="77" y="397"/>
                      <a:pt x="64" y="397"/>
                    </a:cubicBezTo>
                    <a:cubicBezTo>
                      <a:pt x="63" y="397"/>
                      <a:pt x="62" y="397"/>
                      <a:pt x="61" y="397"/>
                    </a:cubicBezTo>
                    <a:cubicBezTo>
                      <a:pt x="46" y="399"/>
                      <a:pt x="31" y="404"/>
                      <a:pt x="20" y="413"/>
                    </a:cubicBezTo>
                    <a:cubicBezTo>
                      <a:pt x="9" y="423"/>
                      <a:pt x="1" y="436"/>
                      <a:pt x="0" y="456"/>
                    </a:cubicBezTo>
                    <a:cubicBezTo>
                      <a:pt x="0" y="456"/>
                      <a:pt x="0" y="456"/>
                      <a:pt x="0" y="456"/>
                    </a:cubicBezTo>
                    <a:cubicBezTo>
                      <a:pt x="0" y="461"/>
                      <a:pt x="2" y="495"/>
                      <a:pt x="27" y="510"/>
                    </a:cubicBezTo>
                    <a:cubicBezTo>
                      <a:pt x="38" y="517"/>
                      <a:pt x="75" y="555"/>
                      <a:pt x="82" y="568"/>
                    </a:cubicBezTo>
                    <a:cubicBezTo>
                      <a:pt x="88" y="581"/>
                      <a:pt x="94" y="596"/>
                      <a:pt x="100" y="611"/>
                    </a:cubicBezTo>
                    <a:cubicBezTo>
                      <a:pt x="112" y="641"/>
                      <a:pt x="125" y="672"/>
                      <a:pt x="141" y="686"/>
                    </a:cubicBezTo>
                    <a:cubicBezTo>
                      <a:pt x="179" y="720"/>
                      <a:pt x="190" y="823"/>
                      <a:pt x="190" y="895"/>
                    </a:cubicBezTo>
                    <a:cubicBezTo>
                      <a:pt x="190" y="901"/>
                      <a:pt x="190" y="907"/>
                      <a:pt x="190" y="913"/>
                    </a:cubicBezTo>
                    <a:cubicBezTo>
                      <a:pt x="527" y="913"/>
                      <a:pt x="527" y="913"/>
                      <a:pt x="527" y="91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grpSp>
            <p:nvGrpSpPr>
              <p:cNvPr id="15390" name="Group 3"/>
              <p:cNvGrpSpPr/>
              <p:nvPr/>
            </p:nvGrpSpPr>
            <p:grpSpPr bwMode="auto">
              <a:xfrm>
                <a:off x="5238926" y="3311906"/>
                <a:ext cx="551822" cy="915570"/>
                <a:chOff x="5238926" y="3311906"/>
                <a:chExt cx="551822" cy="915570"/>
              </a:xfrm>
            </p:grpSpPr>
            <p:sp>
              <p:nvSpPr>
                <p:cNvPr id="60" name="Freeform: Shape 153"/>
                <p:cNvSpPr/>
                <p:nvPr/>
              </p:nvSpPr>
              <p:spPr bwMode="auto">
                <a:xfrm>
                  <a:off x="5647377" y="3333429"/>
                  <a:ext cx="142489" cy="84998"/>
                </a:xfrm>
                <a:custGeom>
                  <a:avLst/>
                  <a:gdLst/>
                  <a:ahLst/>
                  <a:cxnLst>
                    <a:cxn ang="0">
                      <a:pos x="73" y="22"/>
                    </a:cxn>
                    <a:cxn ang="0">
                      <a:pos x="51" y="44"/>
                    </a:cxn>
                    <a:cxn ang="0">
                      <a:pos x="22" y="44"/>
                    </a:cxn>
                    <a:cxn ang="0">
                      <a:pos x="0" y="22"/>
                    </a:cxn>
                    <a:cxn ang="0">
                      <a:pos x="22" y="0"/>
                    </a:cxn>
                    <a:cxn ang="0">
                      <a:pos x="51" y="0"/>
                    </a:cxn>
                    <a:cxn ang="0">
                      <a:pos x="73" y="22"/>
                    </a:cxn>
                  </a:cxnLst>
                  <a:rect l="0" t="0" r="r" b="b"/>
                  <a:pathLst>
                    <a:path w="73" h="44">
                      <a:moveTo>
                        <a:pt x="73" y="22"/>
                      </a:moveTo>
                      <a:cubicBezTo>
                        <a:pt x="73" y="34"/>
                        <a:pt x="63" y="44"/>
                        <a:pt x="51" y="44"/>
                      </a:cubicBezTo>
                      <a:cubicBezTo>
                        <a:pt x="22" y="44"/>
                        <a:pt x="22" y="44"/>
                        <a:pt x="22" y="44"/>
                      </a:cubicBezTo>
                      <a:cubicBezTo>
                        <a:pt x="10" y="44"/>
                        <a:pt x="0" y="34"/>
                        <a:pt x="0" y="22"/>
                      </a:cubicBezTo>
                      <a:cubicBezTo>
                        <a:pt x="0" y="10"/>
                        <a:pt x="10" y="0"/>
                        <a:pt x="22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63" y="0"/>
                        <a:pt x="73" y="10"/>
                        <a:pt x="73" y="22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endParaRPr>
                </a:p>
              </p:txBody>
            </p:sp>
            <p:sp>
              <p:nvSpPr>
                <p:cNvPr id="61" name="Freeform: Shape 154"/>
                <p:cNvSpPr/>
                <p:nvPr/>
              </p:nvSpPr>
              <p:spPr bwMode="auto">
                <a:xfrm>
                  <a:off x="5237973" y="4104484"/>
                  <a:ext cx="126434" cy="123451"/>
                </a:xfrm>
                <a:custGeom>
                  <a:avLst/>
                  <a:gdLst/>
                  <a:ahLst/>
                  <a:cxnLst>
                    <a:cxn ang="0">
                      <a:pos x="58" y="15"/>
                    </a:cxn>
                    <a:cxn ang="0">
                      <a:pos x="28" y="6"/>
                    </a:cxn>
                    <a:cxn ang="0">
                      <a:pos x="1" y="21"/>
                    </a:cxn>
                    <a:cxn ang="0">
                      <a:pos x="0" y="26"/>
                    </a:cxn>
                    <a:cxn ang="0">
                      <a:pos x="0" y="26"/>
                    </a:cxn>
                    <a:cxn ang="0">
                      <a:pos x="12" y="64"/>
                    </a:cxn>
                    <a:cxn ang="0">
                      <a:pos x="17" y="62"/>
                    </a:cxn>
                    <a:cxn ang="0">
                      <a:pos x="49" y="44"/>
                    </a:cxn>
                    <a:cxn ang="0">
                      <a:pos x="58" y="15"/>
                    </a:cxn>
                  </a:cxnLst>
                  <a:rect l="0" t="0" r="r" b="b"/>
                  <a:pathLst>
                    <a:path w="64" h="64">
                      <a:moveTo>
                        <a:pt x="58" y="15"/>
                      </a:moveTo>
                      <a:cubicBezTo>
                        <a:pt x="52" y="4"/>
                        <a:pt x="39" y="0"/>
                        <a:pt x="28" y="6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1" y="23"/>
                        <a:pt x="0" y="24"/>
                        <a:pt x="0" y="26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48"/>
                        <a:pt x="12" y="64"/>
                      </a:cubicBezTo>
                      <a:cubicBezTo>
                        <a:pt x="13" y="64"/>
                        <a:pt x="15" y="63"/>
                        <a:pt x="17" y="62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60" y="38"/>
                        <a:pt x="64" y="25"/>
                        <a:pt x="58" y="15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endParaRPr>
                </a:p>
              </p:txBody>
            </p:sp>
          </p:grpSp>
          <p:grpSp>
            <p:nvGrpSpPr>
              <p:cNvPr id="15391" name="Group 2"/>
              <p:cNvGrpSpPr/>
              <p:nvPr/>
            </p:nvGrpSpPr>
            <p:grpSpPr bwMode="auto">
              <a:xfrm>
                <a:off x="5524137" y="3752123"/>
                <a:ext cx="859768" cy="1293786"/>
                <a:chOff x="5524137" y="3752123"/>
                <a:chExt cx="859768" cy="1293786"/>
              </a:xfrm>
            </p:grpSpPr>
            <p:sp>
              <p:nvSpPr>
                <p:cNvPr id="40" name="Freeform: Shape 122"/>
                <p:cNvSpPr/>
                <p:nvPr/>
              </p:nvSpPr>
              <p:spPr bwMode="auto">
                <a:xfrm>
                  <a:off x="6094913" y="3938534"/>
                  <a:ext cx="288992" cy="1107001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109" y="100"/>
                    </a:cxn>
                    <a:cxn ang="0">
                      <a:pos x="109" y="233"/>
                    </a:cxn>
                    <a:cxn ang="0">
                      <a:pos x="67" y="397"/>
                    </a:cxn>
                    <a:cxn ang="0">
                      <a:pos x="1" y="567"/>
                    </a:cxn>
                    <a:cxn ang="0">
                      <a:pos x="89" y="567"/>
                    </a:cxn>
                    <a:cxn ang="0">
                      <a:pos x="89" y="519"/>
                    </a:cxn>
                    <a:cxn ang="0">
                      <a:pos x="89" y="519"/>
                    </a:cxn>
                    <a:cxn ang="0">
                      <a:pos x="117" y="382"/>
                    </a:cxn>
                    <a:cxn ang="0">
                      <a:pos x="148" y="263"/>
                    </a:cxn>
                    <a:cxn ang="0">
                      <a:pos x="148" y="75"/>
                    </a:cxn>
                    <a:cxn ang="0">
                      <a:pos x="148" y="74"/>
                    </a:cxn>
                    <a:cxn ang="0">
                      <a:pos x="148" y="74"/>
                    </a:cxn>
                    <a:cxn ang="0">
                      <a:pos x="148" y="72"/>
                    </a:cxn>
                    <a:cxn ang="0">
                      <a:pos x="148" y="72"/>
                    </a:cxn>
                    <a:cxn ang="0">
                      <a:pos x="136" y="29"/>
                    </a:cxn>
                    <a:cxn ang="0">
                      <a:pos x="136" y="29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148" h="567">
                      <a:moveTo>
                        <a:pt x="94" y="0"/>
                      </a:moveTo>
                      <a:cubicBezTo>
                        <a:pt x="103" y="23"/>
                        <a:pt x="110" y="55"/>
                        <a:pt x="109" y="100"/>
                      </a:cubicBezTo>
                      <a:cubicBezTo>
                        <a:pt x="109" y="233"/>
                        <a:pt x="109" y="233"/>
                        <a:pt x="109" y="233"/>
                      </a:cubicBezTo>
                      <a:cubicBezTo>
                        <a:pt x="109" y="233"/>
                        <a:pt x="99" y="313"/>
                        <a:pt x="67" y="397"/>
                      </a:cubicBezTo>
                      <a:cubicBezTo>
                        <a:pt x="49" y="442"/>
                        <a:pt x="0" y="536"/>
                        <a:pt x="1" y="567"/>
                      </a:cubicBezTo>
                      <a:cubicBezTo>
                        <a:pt x="89" y="567"/>
                        <a:pt x="89" y="567"/>
                        <a:pt x="89" y="567"/>
                      </a:cubicBezTo>
                      <a:cubicBezTo>
                        <a:pt x="89" y="519"/>
                        <a:pt x="89" y="519"/>
                        <a:pt x="89" y="519"/>
                      </a:cubicBezTo>
                      <a:cubicBezTo>
                        <a:pt x="89" y="519"/>
                        <a:pt x="89" y="519"/>
                        <a:pt x="89" y="519"/>
                      </a:cubicBezTo>
                      <a:cubicBezTo>
                        <a:pt x="89" y="516"/>
                        <a:pt x="90" y="448"/>
                        <a:pt x="117" y="382"/>
                      </a:cubicBezTo>
                      <a:cubicBezTo>
                        <a:pt x="144" y="316"/>
                        <a:pt x="148" y="278"/>
                        <a:pt x="148" y="263"/>
                      </a:cubicBezTo>
                      <a:cubicBezTo>
                        <a:pt x="148" y="75"/>
                        <a:pt x="148" y="75"/>
                        <a:pt x="148" y="75"/>
                      </a:cubicBezTo>
                      <a:cubicBezTo>
                        <a:pt x="148" y="74"/>
                        <a:pt x="148" y="74"/>
                        <a:pt x="148" y="74"/>
                      </a:cubicBezTo>
                      <a:cubicBezTo>
                        <a:pt x="148" y="74"/>
                        <a:pt x="148" y="74"/>
                        <a:pt x="148" y="74"/>
                      </a:cubicBezTo>
                      <a:cubicBezTo>
                        <a:pt x="148" y="74"/>
                        <a:pt x="148" y="73"/>
                        <a:pt x="148" y="72"/>
                      </a:cubicBezTo>
                      <a:cubicBezTo>
                        <a:pt x="148" y="72"/>
                        <a:pt x="148" y="72"/>
                        <a:pt x="148" y="72"/>
                      </a:cubicBezTo>
                      <a:cubicBezTo>
                        <a:pt x="148" y="65"/>
                        <a:pt x="146" y="46"/>
                        <a:pt x="136" y="29"/>
                      </a:cubicBezTo>
                      <a:cubicBezTo>
                        <a:pt x="136" y="29"/>
                        <a:pt x="136" y="29"/>
                        <a:pt x="136" y="29"/>
                      </a:cubicBezTo>
                      <a:cubicBezTo>
                        <a:pt x="129" y="17"/>
                        <a:pt x="117" y="5"/>
                        <a:pt x="94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endParaRPr>
                </a:p>
              </p:txBody>
            </p:sp>
            <p:sp>
              <p:nvSpPr>
                <p:cNvPr id="54" name="Freeform: Shape 149"/>
                <p:cNvSpPr/>
                <p:nvPr/>
              </p:nvSpPr>
              <p:spPr bwMode="auto">
                <a:xfrm>
                  <a:off x="6012630" y="3847465"/>
                  <a:ext cx="36124" cy="2428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4" y="6"/>
                    </a:cxn>
                    <a:cxn ang="0">
                      <a:pos x="5" y="7"/>
                    </a:cxn>
                    <a:cxn ang="0">
                      <a:pos x="14" y="13"/>
                    </a:cxn>
                    <a:cxn ang="0">
                      <a:pos x="16" y="12"/>
                    </a:cxn>
                    <a:cxn ang="0">
                      <a:pos x="18" y="12"/>
                    </a:cxn>
                    <a:cxn ang="0">
                      <a:pos x="16" y="12"/>
                    </a:cxn>
                    <a:cxn ang="0">
                      <a:pos x="14" y="13"/>
                    </a:cxn>
                    <a:cxn ang="0">
                      <a:pos x="5" y="7"/>
                    </a:cxn>
                    <a:cxn ang="0">
                      <a:pos x="4" y="6"/>
                    </a:cxn>
                    <a:cxn ang="0">
                      <a:pos x="1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" h="13">
                      <a:moveTo>
                        <a:pt x="0" y="0"/>
                      </a:move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3" y="3"/>
                        <a:pt x="4" y="5"/>
                        <a:pt x="4" y="6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7" y="11"/>
                        <a:pt x="10" y="13"/>
                        <a:pt x="14" y="13"/>
                      </a:cubicBezTo>
                      <a:cubicBezTo>
                        <a:pt x="15" y="13"/>
                        <a:pt x="16" y="12"/>
                        <a:pt x="16" y="12"/>
                      </a:cubicBezTo>
                      <a:cubicBezTo>
                        <a:pt x="17" y="12"/>
                        <a:pt x="18" y="12"/>
                        <a:pt x="18" y="12"/>
                      </a:cubicBezTo>
                      <a:cubicBezTo>
                        <a:pt x="18" y="12"/>
                        <a:pt x="17" y="12"/>
                        <a:pt x="16" y="12"/>
                      </a:cubicBezTo>
                      <a:cubicBezTo>
                        <a:pt x="16" y="12"/>
                        <a:pt x="15" y="13"/>
                        <a:pt x="14" y="13"/>
                      </a:cubicBezTo>
                      <a:cubicBezTo>
                        <a:pt x="10" y="13"/>
                        <a:pt x="7" y="11"/>
                        <a:pt x="5" y="7"/>
                      </a:cubicBezTo>
                      <a:cubicBezTo>
                        <a:pt x="5" y="7"/>
                        <a:pt x="5" y="7"/>
                        <a:pt x="4" y="6"/>
                      </a:cubicBezTo>
                      <a:cubicBezTo>
                        <a:pt x="4" y="5"/>
                        <a:pt x="3" y="3"/>
                        <a:pt x="1" y="1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endParaRPr>
                </a:p>
              </p:txBody>
            </p:sp>
            <p:sp>
              <p:nvSpPr>
                <p:cNvPr id="55" name="Freeform: Shape 150"/>
                <p:cNvSpPr/>
                <p:nvPr/>
              </p:nvSpPr>
              <p:spPr bwMode="auto">
                <a:xfrm>
                  <a:off x="6010624" y="3843418"/>
                  <a:ext cx="58199" cy="31368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1"/>
                    </a:cxn>
                    <a:cxn ang="0">
                      <a:pos x="29" y="12"/>
                    </a:cxn>
                    <a:cxn ang="0">
                      <a:pos x="19" y="14"/>
                    </a:cxn>
                    <a:cxn ang="0">
                      <a:pos x="17" y="14"/>
                    </a:cxn>
                    <a:cxn ang="0">
                      <a:pos x="15" y="15"/>
                    </a:cxn>
                    <a:cxn ang="0">
                      <a:pos x="6" y="9"/>
                    </a:cxn>
                    <a:cxn ang="0">
                      <a:pos x="5" y="8"/>
                    </a:cxn>
                    <a:cxn ang="0">
                      <a:pos x="2" y="3"/>
                    </a:cxn>
                    <a:cxn ang="0">
                      <a:pos x="1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9" h="161">
                      <a:moveTo>
                        <a:pt x="0" y="0"/>
                      </a:move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26" y="12"/>
                        <a:pt x="23" y="13"/>
                        <a:pt x="19" y="14"/>
                      </a:cubicBezTo>
                      <a:cubicBezTo>
                        <a:pt x="19" y="14"/>
                        <a:pt x="18" y="14"/>
                        <a:pt x="17" y="14"/>
                      </a:cubicBezTo>
                      <a:cubicBezTo>
                        <a:pt x="17" y="14"/>
                        <a:pt x="16" y="15"/>
                        <a:pt x="15" y="15"/>
                      </a:cubicBezTo>
                      <a:cubicBezTo>
                        <a:pt x="11" y="15"/>
                        <a:pt x="8" y="13"/>
                        <a:pt x="6" y="9"/>
                      </a:cubicBezTo>
                      <a:cubicBezTo>
                        <a:pt x="6" y="9"/>
                        <a:pt x="6" y="9"/>
                        <a:pt x="5" y="8"/>
                      </a:cubicBezTo>
                      <a:cubicBezTo>
                        <a:pt x="5" y="7"/>
                        <a:pt x="4" y="5"/>
                        <a:pt x="2" y="3"/>
                      </a:cubicBezTo>
                      <a:cubicBezTo>
                        <a:pt x="2" y="3"/>
                        <a:pt x="2" y="2"/>
                        <a:pt x="1" y="2"/>
                      </a:cubicBezTo>
                      <a:cubicBezTo>
                        <a:pt x="1" y="1"/>
                        <a:pt x="0" y="1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endParaRPr>
                </a:p>
              </p:txBody>
            </p:sp>
            <p:sp>
              <p:nvSpPr>
                <p:cNvPr id="56" name="Freeform: Shape 151"/>
                <p:cNvSpPr/>
                <p:nvPr/>
              </p:nvSpPr>
              <p:spPr bwMode="auto">
                <a:xfrm>
                  <a:off x="5844052" y="3752347"/>
                  <a:ext cx="56193" cy="3157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1"/>
                    </a:cxn>
                    <a:cxn ang="0">
                      <a:pos x="28" y="16"/>
                    </a:cxn>
                    <a:cxn ang="0">
                      <a:pos x="13" y="19"/>
                    </a:cxn>
                    <a:cxn ang="0">
                      <a:pos x="13" y="19"/>
                    </a:cxn>
                    <a:cxn ang="0">
                      <a:pos x="10" y="19"/>
                    </a:cxn>
                    <a:cxn ang="0">
                      <a:pos x="4" y="17"/>
                    </a:cxn>
                    <a:cxn ang="0">
                      <a:pos x="0" y="9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8" h="161">
                      <a:moveTo>
                        <a:pt x="0" y="0"/>
                      </a:move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3" y="16"/>
                        <a:pt x="18" y="17"/>
                        <a:pt x="13" y="19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19"/>
                        <a:pt x="11" y="19"/>
                        <a:pt x="10" y="19"/>
                      </a:cubicBezTo>
                      <a:cubicBezTo>
                        <a:pt x="8" y="19"/>
                        <a:pt x="6" y="19"/>
                        <a:pt x="4" y="17"/>
                      </a:cubicBezTo>
                      <a:cubicBezTo>
                        <a:pt x="2" y="15"/>
                        <a:pt x="0" y="12"/>
                        <a:pt x="0" y="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endParaRPr>
                </a:p>
              </p:txBody>
            </p:sp>
            <p:sp>
              <p:nvSpPr>
                <p:cNvPr id="57" name="Freeform: Shape 152"/>
                <p:cNvSpPr/>
                <p:nvPr/>
              </p:nvSpPr>
              <p:spPr bwMode="auto">
                <a:xfrm>
                  <a:off x="6189236" y="3898059"/>
                  <a:ext cx="52179" cy="30356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54"/>
                    </a:cxn>
                    <a:cxn ang="0">
                      <a:pos x="26" y="18"/>
                    </a:cxn>
                    <a:cxn ang="0">
                      <a:pos x="21" y="18"/>
                    </a:cxn>
                    <a:cxn ang="0">
                      <a:pos x="21" y="18"/>
                    </a:cxn>
                    <a:cxn ang="0">
                      <a:pos x="17" y="18"/>
                    </a:cxn>
                    <a:cxn ang="0">
                      <a:pos x="17" y="18"/>
                    </a:cxn>
                    <a:cxn ang="0">
                      <a:pos x="7" y="11"/>
                    </a:cxn>
                    <a:cxn ang="0">
                      <a:pos x="7" y="11"/>
                    </a:cxn>
                    <a:cxn ang="0">
                      <a:pos x="7" y="11"/>
                    </a:cxn>
                    <a:cxn ang="0">
                      <a:pos x="5" y="7"/>
                    </a:cxn>
                    <a:cxn ang="0">
                      <a:pos x="5" y="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6" h="154">
                      <a:moveTo>
                        <a:pt x="0" y="0"/>
                      </a:moveTo>
                      <a:cubicBezTo>
                        <a:pt x="0" y="154"/>
                        <a:pt x="0" y="154"/>
                        <a:pt x="0" y="154"/>
                      </a:cubicBezTo>
                      <a:cubicBezTo>
                        <a:pt x="26" y="18"/>
                        <a:pt x="26" y="18"/>
                        <a:pt x="26" y="18"/>
                      </a:cubicBezTo>
                      <a:cubicBezTo>
                        <a:pt x="24" y="18"/>
                        <a:pt x="23" y="18"/>
                        <a:pt x="21" y="18"/>
                      </a:cubicBezTo>
                      <a:cubicBezTo>
                        <a:pt x="21" y="18"/>
                        <a:pt x="21" y="18"/>
                        <a:pt x="21" y="18"/>
                      </a:cubicBezTo>
                      <a:cubicBezTo>
                        <a:pt x="19" y="18"/>
                        <a:pt x="18" y="18"/>
                        <a:pt x="17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8"/>
                        <a:pt x="9" y="15"/>
                        <a:pt x="7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0"/>
                        <a:pt x="6" y="9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5"/>
                        <a:pt x="2" y="3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endParaRPr>
                </a:p>
              </p:txBody>
            </p:sp>
            <p:sp>
              <p:nvSpPr>
                <p:cNvPr id="58" name="Freeform: Shape 155"/>
                <p:cNvSpPr/>
                <p:nvPr/>
              </p:nvSpPr>
              <p:spPr bwMode="auto">
                <a:xfrm>
                  <a:off x="5502881" y="4612449"/>
                  <a:ext cx="56193" cy="1173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" y="60"/>
                    </a:cxn>
                    <a:cxn ang="0">
                      <a:pos x="28" y="6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8" h="60">
                      <a:moveTo>
                        <a:pt x="0" y="0"/>
                      </a:moveTo>
                      <a:cubicBezTo>
                        <a:pt x="12" y="14"/>
                        <a:pt x="21" y="35"/>
                        <a:pt x="28" y="60"/>
                      </a:cubicBezTo>
                      <a:cubicBezTo>
                        <a:pt x="28" y="60"/>
                        <a:pt x="28" y="60"/>
                        <a:pt x="28" y="60"/>
                      </a:cubicBezTo>
                      <a:cubicBezTo>
                        <a:pt x="22" y="35"/>
                        <a:pt x="12" y="14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endParaRPr>
                </a:p>
              </p:txBody>
            </p:sp>
            <p:sp>
              <p:nvSpPr>
                <p:cNvPr id="59" name="Freeform: Shape 156"/>
                <p:cNvSpPr/>
                <p:nvPr/>
              </p:nvSpPr>
              <p:spPr bwMode="auto">
                <a:xfrm>
                  <a:off x="5502881" y="4612449"/>
                  <a:ext cx="268923" cy="1173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" y="60"/>
                    </a:cxn>
                    <a:cxn ang="0">
                      <a:pos x="94" y="9"/>
                    </a:cxn>
                    <a:cxn ang="0">
                      <a:pos x="75" y="9"/>
                    </a:cxn>
                    <a:cxn ang="0">
                      <a:pos x="62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" h="60">
                      <a:moveTo>
                        <a:pt x="0" y="0"/>
                      </a:moveTo>
                      <a:cubicBezTo>
                        <a:pt x="12" y="14"/>
                        <a:pt x="22" y="35"/>
                        <a:pt x="28" y="60"/>
                      </a:cubicBezTo>
                      <a:cubicBezTo>
                        <a:pt x="63" y="20"/>
                        <a:pt x="127" y="9"/>
                        <a:pt x="94" y="9"/>
                      </a:cubicBezTo>
                      <a:cubicBezTo>
                        <a:pt x="90" y="9"/>
                        <a:pt x="83" y="9"/>
                        <a:pt x="75" y="9"/>
                      </a:cubicBezTo>
                      <a:cubicBezTo>
                        <a:pt x="70" y="10"/>
                        <a:pt x="66" y="10"/>
                        <a:pt x="62" y="10"/>
                      </a:cubicBezTo>
                      <a:cubicBezTo>
                        <a:pt x="36" y="10"/>
                        <a:pt x="16" y="6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endParaRPr>
                </a:p>
              </p:txBody>
            </p:sp>
          </p:grpSp>
        </p:grpSp>
        <p:grpSp>
          <p:nvGrpSpPr>
            <p:cNvPr id="15386" name="Group 5"/>
            <p:cNvGrpSpPr/>
            <p:nvPr/>
          </p:nvGrpSpPr>
          <p:grpSpPr bwMode="auto">
            <a:xfrm>
              <a:off x="4138453" y="3747232"/>
              <a:ext cx="632426" cy="165857"/>
              <a:chOff x="5517936" y="4996307"/>
              <a:chExt cx="843234" cy="221143"/>
            </a:xfrm>
          </p:grpSpPr>
          <p:sp>
            <p:nvSpPr>
              <p:cNvPr id="94" name="Freeform: Shape 128"/>
              <p:cNvSpPr/>
              <p:nvPr/>
            </p:nvSpPr>
            <p:spPr bwMode="auto">
              <a:xfrm>
                <a:off x="5518937" y="4996966"/>
                <a:ext cx="842893" cy="220591"/>
              </a:xfrm>
              <a:custGeom>
                <a:avLst/>
                <a:gdLst/>
                <a:ahLst/>
                <a:cxnLst>
                  <a:cxn ang="0">
                    <a:pos x="431" y="57"/>
                  </a:cxn>
                  <a:cxn ang="0">
                    <a:pos x="385" y="114"/>
                  </a:cxn>
                  <a:cxn ang="0">
                    <a:pos x="46" y="114"/>
                  </a:cxn>
                  <a:cxn ang="0">
                    <a:pos x="0" y="57"/>
                  </a:cxn>
                  <a:cxn ang="0">
                    <a:pos x="46" y="0"/>
                  </a:cxn>
                  <a:cxn ang="0">
                    <a:pos x="385" y="0"/>
                  </a:cxn>
                  <a:cxn ang="0">
                    <a:pos x="431" y="57"/>
                  </a:cxn>
                </a:cxnLst>
                <a:rect l="0" t="0" r="r" b="b"/>
                <a:pathLst>
                  <a:path w="431" h="114">
                    <a:moveTo>
                      <a:pt x="431" y="57"/>
                    </a:moveTo>
                    <a:cubicBezTo>
                      <a:pt x="431" y="88"/>
                      <a:pt x="410" y="114"/>
                      <a:pt x="385" y="114"/>
                    </a:cubicBezTo>
                    <a:cubicBezTo>
                      <a:pt x="46" y="114"/>
                      <a:pt x="46" y="114"/>
                      <a:pt x="46" y="114"/>
                    </a:cubicBezTo>
                    <a:cubicBezTo>
                      <a:pt x="21" y="114"/>
                      <a:pt x="0" y="88"/>
                      <a:pt x="0" y="57"/>
                    </a:cubicBezTo>
                    <a:cubicBezTo>
                      <a:pt x="0" y="25"/>
                      <a:pt x="21" y="0"/>
                      <a:pt x="46" y="0"/>
                    </a:cubicBezTo>
                    <a:cubicBezTo>
                      <a:pt x="385" y="0"/>
                      <a:pt x="385" y="0"/>
                      <a:pt x="385" y="0"/>
                    </a:cubicBezTo>
                    <a:cubicBezTo>
                      <a:pt x="410" y="0"/>
                      <a:pt x="431" y="25"/>
                      <a:pt x="431" y="5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5" name="Oval 129"/>
              <p:cNvSpPr/>
              <p:nvPr/>
            </p:nvSpPr>
            <p:spPr bwMode="auto">
              <a:xfrm>
                <a:off x="6169169" y="5031370"/>
                <a:ext cx="104358" cy="10321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0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sp>
        <p:nvSpPr>
          <p:cNvPr id="15364" name="文本框 97"/>
          <p:cNvSpPr txBox="1">
            <a:spLocks noChangeArrowheads="1"/>
          </p:cNvSpPr>
          <p:nvPr/>
        </p:nvSpPr>
        <p:spPr bwMode="auto">
          <a:xfrm>
            <a:off x="8610600" y="463550"/>
            <a:ext cx="31750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QS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世界大学排名显示，哥白尼大学所在的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801-1000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排名区间里，我们中国的大学有北京外国语大学，上海外国语大学，武汉理工大学（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211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5925" y="866775"/>
            <a:ext cx="5807075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哥白尼大学硕士项目海外交换（奖学金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550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欧元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月）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436" name="Picture 2" descr="相关图片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7" t="11649" r="7335" b="13222"/>
          <a:stretch>
            <a:fillRect/>
          </a:stretch>
        </p:blipFill>
        <p:spPr bwMode="auto">
          <a:xfrm>
            <a:off x="665163" y="700088"/>
            <a:ext cx="855662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7172325" y="2300288"/>
            <a:ext cx="3883025" cy="332263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04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chemeClr val="accent5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哥白尼大学</a:t>
            </a:r>
            <a:r>
              <a:rPr lang="en-US" altLang="zh-CN" sz="2000" dirty="0">
                <a:solidFill>
                  <a:schemeClr val="accent5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ERASMUS+</a:t>
            </a:r>
            <a:r>
              <a:rPr lang="zh-CN" altLang="en-US" sz="2000" dirty="0">
                <a:solidFill>
                  <a:schemeClr val="accent5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项目合作院校多达</a:t>
            </a:r>
            <a:r>
              <a:rPr lang="en-US" altLang="zh-CN" sz="2000" dirty="0">
                <a:solidFill>
                  <a:schemeClr val="accent5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2000" dirty="0">
                <a:solidFill>
                  <a:schemeClr val="accent5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个欧洲国家</a:t>
            </a:r>
            <a:r>
              <a:rPr lang="en-US" altLang="zh-CN" sz="2000" dirty="0">
                <a:solidFill>
                  <a:schemeClr val="accent5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62</a:t>
            </a:r>
            <a:r>
              <a:rPr lang="zh-CN" altLang="en-US" sz="2000" dirty="0">
                <a:solidFill>
                  <a:schemeClr val="accent5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所院校：英、法、德、意、西等等，所在城市包括巴黎、汉堡、布鲁塞尔、马德里、里斯本等，专业涵盖商业、管理、经济等，择优录取。</a:t>
            </a:r>
            <a:endParaRPr lang="zh-CN" altLang="en-US" sz="2000" dirty="0">
              <a:solidFill>
                <a:schemeClr val="accent5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24"/>
          <p:cNvSpPr>
            <a:spLocks noChangeArrowheads="1"/>
          </p:cNvSpPr>
          <p:nvPr/>
        </p:nvSpPr>
        <p:spPr bwMode="auto">
          <a:xfrm>
            <a:off x="904875" y="1930400"/>
            <a:ext cx="4284663" cy="2949575"/>
          </a:xfrm>
          <a:prstGeom prst="rect">
            <a:avLst/>
          </a:prstGeom>
          <a:noFill/>
          <a:ln w="38100" cap="flat" cmpd="sng">
            <a:solidFill>
              <a:schemeClr val="bg1">
                <a:lumMod val="75000"/>
              </a:schemeClr>
            </a:solidFill>
            <a:bevel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" name="Picture 2" descr="“Erasmus”的图片搜索结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0013" y="2184400"/>
            <a:ext cx="4930775" cy="3551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0" name="文本框 10"/>
          <p:cNvSpPr txBox="1">
            <a:spLocks noChangeArrowheads="1"/>
          </p:cNvSpPr>
          <p:nvPr/>
        </p:nvSpPr>
        <p:spPr bwMode="auto">
          <a:xfrm>
            <a:off x="7885113" y="29051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哥白尼大学</a:t>
            </a:r>
            <a:r>
              <a:rPr lang="en-US" altLang="zh-CN" sz="1800" b="1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3+1+2</a:t>
            </a:r>
            <a:endParaRPr lang="zh-CN" altLang="en-US" sz="1800" b="1">
              <a:solidFill>
                <a:srgbClr val="1C48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1" name="矩形 1"/>
          <p:cNvSpPr>
            <a:spLocks noChangeArrowheads="1"/>
          </p:cNvSpPr>
          <p:nvPr/>
        </p:nvSpPr>
        <p:spPr bwMode="auto">
          <a:xfrm>
            <a:off x="11542713" y="198438"/>
            <a:ext cx="649287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1C4885"/>
              </a:solidFill>
              <a:latin typeface="Calibri" panose="020F0502020204030204" pitchFamily="34" charset="0"/>
            </a:endParaRPr>
          </a:p>
        </p:txBody>
      </p:sp>
      <p:sp>
        <p:nvSpPr>
          <p:cNvPr id="18442" name="矩形 1"/>
          <p:cNvSpPr>
            <a:spLocks noChangeArrowheads="1"/>
          </p:cNvSpPr>
          <p:nvPr/>
        </p:nvSpPr>
        <p:spPr bwMode="auto">
          <a:xfrm>
            <a:off x="9428163" y="750888"/>
            <a:ext cx="2763837" cy="46037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图片 11" descr="一张显示了织物、桌子、红色和覆盖物的图片&#10;&#10;说明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7163" y="5651500"/>
            <a:ext cx="1659466" cy="93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AS_UNIQUEID" val="75"/>
</p:tagLst>
</file>

<file path=ppt/tags/tag2.xml><?xml version="1.0" encoding="utf-8"?>
<p:tagLst xmlns:p="http://schemas.openxmlformats.org/presentationml/2006/main">
  <p:tag name="KSO_WM_UNIT_TABLE_BEAUTIFY" val="smartTable{865f77b2-3f0f-4807-9cdc-23e4cbf16aed}"/>
</p:tagLst>
</file>

<file path=ppt/tags/tag3.xml><?xml version="1.0" encoding="utf-8"?>
<p:tagLst xmlns:p="http://schemas.openxmlformats.org/presentationml/2006/main">
  <p:tag name="KSO_WPP_MARK_KEY" val="f094d222-95a4-4fe7-8569-451a32b24473"/>
  <p:tag name="COMMONDATA" val="eyJoZGlkIjoiZjMzYzcxNmFjOWU0MDU0NjVlZWM4NTczMTA1ZTYwMDYifQ==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{1BE2F77D-02FE-4D55-8056-6975D1C2F9AD}tf56410444_win32</Template>
  <TotalTime>0</TotalTime>
  <Words>2668</Words>
  <Application>WPS 演示</Application>
  <PresentationFormat>自定义</PresentationFormat>
  <Paragraphs>267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8" baseType="lpstr">
      <vt:lpstr>Arial</vt:lpstr>
      <vt:lpstr>宋体</vt:lpstr>
      <vt:lpstr>Wingdings</vt:lpstr>
      <vt:lpstr>Microsoft YaHei UI</vt:lpstr>
      <vt:lpstr>Garamond</vt:lpstr>
      <vt:lpstr>微软雅黑</vt:lpstr>
      <vt:lpstr>Calibri</vt:lpstr>
      <vt:lpstr>Times New Roman</vt:lpstr>
      <vt:lpstr>等线</vt:lpstr>
      <vt:lpstr>华文仿宋</vt:lpstr>
      <vt:lpstr>微软雅黑 Light</vt:lpstr>
      <vt:lpstr>Avenir Next LT Pro</vt:lpstr>
      <vt:lpstr>Segoe Print</vt:lpstr>
      <vt:lpstr>Arial Unicode MS</vt:lpstr>
      <vt:lpstr>等线 Light</vt:lpstr>
      <vt:lpstr>华文楷体</vt:lpstr>
      <vt:lpstr>Bebas Neue</vt:lpstr>
      <vt:lpstr>Malgun Gothic</vt:lpstr>
      <vt:lpstr>Avenir Next LT Pro Light</vt:lpstr>
      <vt:lpstr>SavonVTI</vt:lpstr>
      <vt:lpstr>哥白尼大学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经济管理学院部分合作企业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生活便捷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c zlmy</dc:creator>
  <cp:lastModifiedBy>小土豆</cp:lastModifiedBy>
  <cp:revision>30</cp:revision>
  <dcterms:created xsi:type="dcterms:W3CDTF">2021-06-22T05:32:00Z</dcterms:created>
  <dcterms:modified xsi:type="dcterms:W3CDTF">2024-04-23T01:26:13Z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099C23CB4ACC4058A8014A58D6FA9217_13</vt:lpwstr>
  </property>
  <property fmtid="{D5CDD505-2E9C-101B-9397-08002B2CF9AE}" pid="3" name="KSOProductBuildVer">
    <vt:lpwstr>2052-12.1.0.16417</vt:lpwstr>
  </property>
</Properties>
</file>