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5" r:id="rId3"/>
  </p:sldMasterIdLst>
  <p:notesMasterIdLst>
    <p:notesMasterId r:id="rId30"/>
  </p:notesMasterIdLst>
  <p:sldIdLst>
    <p:sldId id="446" r:id="rId4"/>
    <p:sldId id="448" r:id="rId5"/>
    <p:sldId id="449" r:id="rId6"/>
    <p:sldId id="413" r:id="rId7"/>
    <p:sldId id="412" r:id="rId8"/>
    <p:sldId id="450" r:id="rId9"/>
    <p:sldId id="447" r:id="rId10"/>
    <p:sldId id="430" r:id="rId11"/>
    <p:sldId id="444" r:id="rId12"/>
    <p:sldId id="414" r:id="rId13"/>
    <p:sldId id="416" r:id="rId14"/>
    <p:sldId id="415" r:id="rId15"/>
    <p:sldId id="326" r:id="rId16"/>
    <p:sldId id="340" r:id="rId17"/>
    <p:sldId id="356" r:id="rId18"/>
    <p:sldId id="339" r:id="rId19"/>
    <p:sldId id="338" r:id="rId20"/>
    <p:sldId id="429" r:id="rId21"/>
    <p:sldId id="453" r:id="rId22"/>
    <p:sldId id="452" r:id="rId23"/>
    <p:sldId id="454" r:id="rId24"/>
    <p:sldId id="455" r:id="rId25"/>
    <p:sldId id="460" r:id="rId26"/>
    <p:sldId id="458" r:id="rId27"/>
    <p:sldId id="459" r:id="rId28"/>
    <p:sldId id="280" r:id="rId29"/>
  </p:sldIdLst>
  <p:sldSz cx="9144000" cy="5715000" type="screen16x10"/>
  <p:notesSz cx="6858000" cy="9144000"/>
  <p:defaultTextStyle>
    <a:defPPr>
      <a:defRPr lang="mk-MK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9B0"/>
    <a:srgbClr val="1F497D"/>
    <a:srgbClr val="FF67A2"/>
    <a:srgbClr val="FF9203"/>
    <a:srgbClr val="B8639C"/>
    <a:srgbClr val="9EAA62"/>
    <a:srgbClr val="ECC345"/>
    <a:srgbClr val="E96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112" d="100"/>
          <a:sy n="112" d="100"/>
        </p:scale>
        <p:origin x="-342" y="30"/>
      </p:cViewPr>
      <p:guideLst>
        <p:guide orient="horz" pos="1119"/>
        <p:guide pos="578"/>
        <p:guide pos="52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itchFamily="34" charset="0"/>
              <a:buNone/>
              <a:defRPr sz="1200" noProof="1"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099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itchFamily="34" charset="0"/>
              <a:buNone/>
              <a:defRPr sz="1200"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9156" name="Slide Image Placeholder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4101" name="Notes Placeholder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  <a:endParaRPr lang="zh-CN" altLang="en-US" noProof="0" smtClean="0"/>
          </a:p>
        </p:txBody>
      </p:sp>
      <p:sp>
        <p:nvSpPr>
          <p:cNvPr id="410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buFont typeface="Arial" pitchFamily="34" charset="0"/>
              <a:buNone/>
              <a:defRPr sz="1200" noProof="1">
                <a:ea typeface="+mn-ea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103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76225-9BE9-4321-AC25-289542644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282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1" fontAlgn="base" latinLnBrk="0" hangingPunct="1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0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7C5F8C-219A-4B0A-9BC1-7547793BC6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0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1C4D00-3505-492D-98AE-BE219DF9DF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0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AAE03D-BC11-47BF-AE35-2D6647A2711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7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8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1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163" y="1866900"/>
            <a:ext cx="3704241" cy="3162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7597" y="1866900"/>
            <a:ext cx="3704241" cy="316230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900106-1AF9-4745-A8B3-A8D9B5BA03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9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10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3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087563"/>
            <a:ext cx="3868340" cy="307049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3BDF2-8F93-4CD9-A444-89C75BFEBDF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5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6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9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87360E-9D0A-40BD-A7B6-1163E7FA75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4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5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8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725B9A-6EF2-4336-9B73-388FEA1E1F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7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8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1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4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77BE1-6A86-4774-B439-9FEAAF1418F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7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8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1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4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18CD325-B384-423D-A11E-F47B6CF99BA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0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D7EDD8-3B91-44C8-B28B-BFDB436DE7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-circ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6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7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10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61919" y="685800"/>
            <a:ext cx="1889919" cy="4343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163" y="685800"/>
            <a:ext cx="5560196" cy="4343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795E7C-2EEB-4EC2-8ED7-20B3C47EF9F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935303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logo-circl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48100" y="3238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0"/>
          <p:cNvSpPr txBox="1">
            <a:spLocks noChangeArrowheads="1"/>
          </p:cNvSpPr>
          <p:nvPr/>
        </p:nvSpPr>
        <p:spPr bwMode="auto">
          <a:xfrm>
            <a:off x="3848100" y="827088"/>
            <a:ext cx="1447800" cy="361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4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1028" name="Text Placeholder 20"/>
          <p:cNvSpPr txBox="1">
            <a:spLocks noChangeArrowheads="1"/>
          </p:cNvSpPr>
          <p:nvPr/>
        </p:nvSpPr>
        <p:spPr bwMode="auto">
          <a:xfrm>
            <a:off x="3848100" y="1008063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9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1029" name="Title Placeholder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2163" y="2495550"/>
            <a:ext cx="75596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1030" name="Picture 6" descr="divide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6950" y="2133600"/>
            <a:ext cx="7150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1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792163" y="1866900"/>
            <a:ext cx="75596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pic>
        <p:nvPicPr>
          <p:cNvPr id="2051" name="Picture 6" descr="logo-circl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48100" y="0"/>
            <a:ext cx="14478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 Placeholder 20"/>
          <p:cNvSpPr txBox="1">
            <a:spLocks noChangeArrowheads="1"/>
          </p:cNvSpPr>
          <p:nvPr/>
        </p:nvSpPr>
        <p:spPr bwMode="auto">
          <a:xfrm>
            <a:off x="3848100" y="-36513"/>
            <a:ext cx="1447800" cy="36036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2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2053" name="Text Placeholder 20"/>
          <p:cNvSpPr txBox="1">
            <a:spLocks noChangeArrowheads="1"/>
          </p:cNvSpPr>
          <p:nvPr/>
        </p:nvSpPr>
        <p:spPr bwMode="auto">
          <a:xfrm>
            <a:off x="3848100" y="142875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8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sp>
        <p:nvSpPr>
          <p:cNvPr id="2054" name="Freeform 10"/>
          <p:cNvSpPr>
            <a:spLocks noChangeArrowheads="1"/>
          </p:cNvSpPr>
          <p:nvPr/>
        </p:nvSpPr>
        <p:spPr bwMode="auto">
          <a:xfrm>
            <a:off x="-41275" y="2495550"/>
            <a:ext cx="360363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5" name="Freeform 11"/>
          <p:cNvSpPr>
            <a:spLocks noChangeArrowheads="1"/>
          </p:cNvSpPr>
          <p:nvPr/>
        </p:nvSpPr>
        <p:spPr bwMode="auto">
          <a:xfrm flipH="1">
            <a:off x="8824913" y="2495550"/>
            <a:ext cx="361950" cy="723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5939" y="106014"/>
              </a:cxn>
              <a:cxn ang="0">
                <a:pos x="361952" y="361953"/>
              </a:cxn>
              <a:cxn ang="0">
                <a:pos x="255939" y="617892"/>
              </a:cxn>
              <a:cxn ang="0">
                <a:pos x="0" y="723905"/>
              </a:cxn>
            </a:cxnLst>
            <a:rect l="0" t="0" r="r" b="b"/>
            <a:pathLst>
              <a:path w="361952" h="723905">
                <a:moveTo>
                  <a:pt x="0" y="0"/>
                </a:moveTo>
                <a:cubicBezTo>
                  <a:pt x="95996" y="0"/>
                  <a:pt x="188060" y="38134"/>
                  <a:pt x="255939" y="106014"/>
                </a:cubicBezTo>
                <a:cubicBezTo>
                  <a:pt x="323818" y="173893"/>
                  <a:pt x="361952" y="265957"/>
                  <a:pt x="361952" y="361953"/>
                </a:cubicBezTo>
                <a:cubicBezTo>
                  <a:pt x="361952" y="457949"/>
                  <a:pt x="323818" y="550013"/>
                  <a:pt x="255939" y="617892"/>
                </a:cubicBezTo>
                <a:cubicBezTo>
                  <a:pt x="188060" y="685771"/>
                  <a:pt x="95996" y="723905"/>
                  <a:pt x="0" y="723905"/>
                </a:cubicBezTo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5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157163"/>
            <a:ext cx="471487" cy="450850"/>
          </a:xfrm>
          <a:prstGeom prst="ellipse">
            <a:avLst/>
          </a:prstGeom>
          <a:solidFill>
            <a:srgbClr val="0D0D0D"/>
          </a:solidFill>
          <a:ln w="9525">
            <a:noFill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Char char="•"/>
              <a:defRPr sz="1400" smtClean="0">
                <a:solidFill>
                  <a:schemeClr val="bg1"/>
                </a:solidFill>
                <a:latin typeface="Arail" charset="0"/>
              </a:defRPr>
            </a:lvl1pPr>
          </a:lstStyle>
          <a:p>
            <a:pPr>
              <a:defRPr/>
            </a:pPr>
            <a:fld id="{CA340110-64DD-4DAD-AAF2-4B901B7F015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057" name="Title Placeholder 1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2163" y="685800"/>
            <a:ext cx="7559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8" name="Footer Placeholder 11"/>
          <p:cNvSpPr txBox="1">
            <a:spLocks noGrp="1" noChangeArrowheads="1"/>
          </p:cNvSpPr>
          <p:nvPr/>
        </p:nvSpPr>
        <p:spPr bwMode="auto">
          <a:xfrm>
            <a:off x="793750" y="5376863"/>
            <a:ext cx="7559675" cy="284162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.COM  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www.acourse.net</a:t>
            </a:r>
            <a:r>
              <a:rPr lang="en-US" altLang="zh-CN" sz="1200" smtClean="0">
                <a:solidFill>
                  <a:srgbClr val="7F7F7F"/>
                </a:solidFill>
                <a:latin typeface="Arail" charset="0"/>
              </a:rPr>
              <a:t>   |     </a:t>
            </a:r>
            <a:r>
              <a:rPr lang="zh-CN" altLang="en-US" sz="1200" smtClean="0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  <p:sp>
        <p:nvSpPr>
          <p:cNvPr id="2059" name="半圆 156"/>
          <p:cNvSpPr>
            <a:spLocks noChangeArrowheads="1"/>
          </p:cNvSpPr>
          <p:nvPr userDrawn="1"/>
        </p:nvSpPr>
        <p:spPr bwMode="auto">
          <a:xfrm>
            <a:off x="3943350" y="0"/>
            <a:ext cx="1260475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5370" y="0"/>
              </a:cxn>
              <a:cxn ang="0">
                <a:pos x="3318183" y="142905"/>
              </a:cxn>
              <a:cxn ang="0">
                <a:pos x="1673347" y="1637102"/>
              </a:cxn>
              <a:cxn ang="0">
                <a:pos x="10229" y="163281"/>
              </a:cxn>
              <a:cxn ang="0">
                <a:pos x="0" y="0"/>
              </a:cxn>
            </a:cxnLst>
            <a:rect l="0" t="0" r="r" b="b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2060" name="文本框 2059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r>
              <a:rPr lang="zh-CN" altLang="en-US" b="1" smtClean="0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 smtClean="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 smtClean="0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ldLvl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rgbClr val="262626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»"/>
        <a:defRPr sz="16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Char char="»"/>
        <a:defRPr sz="1600" b="0" i="0" u="none" kern="1200" baseline="0">
          <a:solidFill>
            <a:srgbClr val="595959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Char char="»"/>
        <a:defRPr sz="1600" b="0" i="0" u="none" kern="1200" baseline="0">
          <a:solidFill>
            <a:srgbClr val="595959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Char char="»"/>
        <a:defRPr sz="1600" b="0" i="0" u="none" kern="1200" baseline="0">
          <a:solidFill>
            <a:srgbClr val="595959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Char char="»"/>
        <a:defRPr sz="1600" b="0" i="0" u="none" kern="1200" baseline="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logo-circle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48100" y="32385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Placeholder 20"/>
          <p:cNvSpPr txBox="1">
            <a:spLocks noChangeArrowheads="1"/>
          </p:cNvSpPr>
          <p:nvPr/>
        </p:nvSpPr>
        <p:spPr bwMode="auto">
          <a:xfrm>
            <a:off x="3848100" y="827088"/>
            <a:ext cx="1447800" cy="3619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1400" b="1" smtClean="0">
                <a:solidFill>
                  <a:schemeClr val="bg1"/>
                </a:solidFill>
                <a:latin typeface="Arail" charset="0"/>
                <a:ea typeface="Arail" charset="0"/>
                <a:cs typeface="Arail" charset="0"/>
              </a:rPr>
              <a:t>Company name</a:t>
            </a:r>
          </a:p>
        </p:txBody>
      </p:sp>
      <p:sp>
        <p:nvSpPr>
          <p:cNvPr id="3076" name="Text Placeholder 20"/>
          <p:cNvSpPr txBox="1">
            <a:spLocks noChangeArrowheads="1"/>
          </p:cNvSpPr>
          <p:nvPr/>
        </p:nvSpPr>
        <p:spPr bwMode="auto">
          <a:xfrm>
            <a:off x="3848100" y="1008063"/>
            <a:ext cx="1447800" cy="2667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altLang="zh-CN" sz="900" b="1" smtClean="0">
                <a:solidFill>
                  <a:srgbClr val="A6A6A6"/>
                </a:solidFill>
                <a:latin typeface="Arail" charset="0"/>
                <a:ea typeface="Arail" charset="0"/>
                <a:cs typeface="Arail" charset="0"/>
              </a:rPr>
              <a:t>Company slogan here</a:t>
            </a:r>
          </a:p>
        </p:txBody>
      </p:sp>
      <p:pic>
        <p:nvPicPr>
          <p:cNvPr id="3077" name="Picture 6" descr="divider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96950" y="2133600"/>
            <a:ext cx="71501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Oval 7"/>
          <p:cNvSpPr>
            <a:spLocks noChangeArrowheads="1"/>
          </p:cNvSpPr>
          <p:nvPr/>
        </p:nvSpPr>
        <p:spPr bwMode="auto">
          <a:xfrm>
            <a:off x="4300538" y="4305300"/>
            <a:ext cx="542925" cy="542925"/>
          </a:xfrm>
          <a:prstGeom prst="ellipse">
            <a:avLst/>
          </a:prstGeom>
          <a:solidFill>
            <a:srgbClr val="32B4B4"/>
          </a:solidFill>
          <a:ln>
            <a:noFill/>
          </a:ln>
          <a:extLst/>
        </p:spPr>
        <p:txBody>
          <a:bodyPr anchor="ctr"/>
          <a:lstStyle>
            <a:lvl1pPr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>
              <a:defRPr/>
            </a:pPr>
            <a:endParaRPr lang="zh-CN" altLang="zh-CN" smtClean="0">
              <a:solidFill>
                <a:srgbClr val="FFFFFF"/>
              </a:solidFill>
              <a:latin typeface="Arail" charset="0"/>
            </a:endParaRPr>
          </a:p>
        </p:txBody>
      </p:sp>
      <p:sp>
        <p:nvSpPr>
          <p:cNvPr id="3079" name="Title Placeholder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92163" y="2495550"/>
            <a:ext cx="7559675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Font typeface="Arial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dlacca.com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8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2411413" y="1866900"/>
            <a:ext cx="5135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latin typeface="方正大黑简体" pitchFamily="1" charset="-122"/>
                <a:ea typeface="方正大黑简体" pitchFamily="1" charset="-122"/>
                <a:sym typeface="方正大黑简体" pitchFamily="1" charset="-122"/>
              </a:rPr>
              <a:t>未来就业那些事！</a:t>
            </a:r>
          </a:p>
        </p:txBody>
      </p:sp>
      <p:pic>
        <p:nvPicPr>
          <p:cNvPr id="15363" name="图片 5130" descr="好睿大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57163"/>
            <a:ext cx="1503363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5</a:t>
            </a:r>
          </a:p>
        </p:txBody>
      </p:sp>
      <p:sp>
        <p:nvSpPr>
          <p:cNvPr id="6148" name="Title 13"/>
          <p:cNvSpPr>
            <a:spLocks noGrp="1" noChangeArrowheads="1"/>
          </p:cNvSpPr>
          <p:nvPr>
            <p:ph type="title" idx="4294967295"/>
          </p:nvPr>
        </p:nvSpPr>
        <p:spPr>
          <a:xfrm>
            <a:off x="881063" y="696913"/>
            <a:ext cx="7559675" cy="7239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en-US" altLang="zh-CN" sz="4000" smtClean="0">
                <a:latin typeface="华文新魏" pitchFamily="2" charset="-122"/>
                <a:ea typeface="华文新魏" pitchFamily="2" charset="-122"/>
              </a:rPr>
              <a:t>CMA</a:t>
            </a:r>
            <a:r>
              <a:rPr lang="zh-CN" altLang="zh-CN" sz="4000" smtClean="0">
                <a:latin typeface="华文新魏" pitchFamily="2" charset="-122"/>
                <a:ea typeface="华文新魏" pitchFamily="2" charset="-122"/>
              </a:rPr>
              <a:t>学什么？</a:t>
            </a:r>
          </a:p>
        </p:txBody>
      </p:sp>
      <p:pic>
        <p:nvPicPr>
          <p:cNvPr id="24580" name="Picture 22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3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583" name="文本框 6154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651118" y="1420809"/>
            <a:ext cx="1080001" cy="1391701"/>
          </a:xfrm>
          <a:custGeom>
            <a:avLst/>
            <a:gdLst>
              <a:gd name="connsiteX0" fmla="*/ 409742 w 1036210"/>
              <a:gd name="connsiteY0" fmla="*/ 1266007 h 1335540"/>
              <a:gd name="connsiteX1" fmla="*/ 609670 w 1036210"/>
              <a:gd name="connsiteY1" fmla="*/ 1266007 h 1335540"/>
              <a:gd name="connsiteX2" fmla="*/ 609670 w 1036210"/>
              <a:gd name="connsiteY2" fmla="*/ 1269632 h 1335540"/>
              <a:gd name="connsiteX3" fmla="*/ 609160 w 1036210"/>
              <a:gd name="connsiteY3" fmla="*/ 1273093 h 1335540"/>
              <a:gd name="connsiteX4" fmla="*/ 608650 w 1036210"/>
              <a:gd name="connsiteY4" fmla="*/ 1276553 h 1335540"/>
              <a:gd name="connsiteX5" fmla="*/ 607800 w 1036210"/>
              <a:gd name="connsiteY5" fmla="*/ 1280013 h 1335540"/>
              <a:gd name="connsiteX6" fmla="*/ 606610 w 1036210"/>
              <a:gd name="connsiteY6" fmla="*/ 1283473 h 1335540"/>
              <a:gd name="connsiteX7" fmla="*/ 605420 w 1036210"/>
              <a:gd name="connsiteY7" fmla="*/ 1286769 h 1335540"/>
              <a:gd name="connsiteX8" fmla="*/ 603720 w 1036210"/>
              <a:gd name="connsiteY8" fmla="*/ 1290064 h 1335540"/>
              <a:gd name="connsiteX9" fmla="*/ 601850 w 1036210"/>
              <a:gd name="connsiteY9" fmla="*/ 1293029 h 1335540"/>
              <a:gd name="connsiteX10" fmla="*/ 599980 w 1036210"/>
              <a:gd name="connsiteY10" fmla="*/ 1296325 h 1335540"/>
              <a:gd name="connsiteX11" fmla="*/ 597600 w 1036210"/>
              <a:gd name="connsiteY11" fmla="*/ 1299126 h 1335540"/>
              <a:gd name="connsiteX12" fmla="*/ 595220 w 1036210"/>
              <a:gd name="connsiteY12" fmla="*/ 1302092 h 1335540"/>
              <a:gd name="connsiteX13" fmla="*/ 592670 w 1036210"/>
              <a:gd name="connsiteY13" fmla="*/ 1304893 h 1335540"/>
              <a:gd name="connsiteX14" fmla="*/ 589950 w 1036210"/>
              <a:gd name="connsiteY14" fmla="*/ 1307694 h 1335540"/>
              <a:gd name="connsiteX15" fmla="*/ 587059 w 1036210"/>
              <a:gd name="connsiteY15" fmla="*/ 1310330 h 1335540"/>
              <a:gd name="connsiteX16" fmla="*/ 583829 w 1036210"/>
              <a:gd name="connsiteY16" fmla="*/ 1312802 h 1335540"/>
              <a:gd name="connsiteX17" fmla="*/ 580599 w 1036210"/>
              <a:gd name="connsiteY17" fmla="*/ 1315274 h 1335540"/>
              <a:gd name="connsiteX18" fmla="*/ 577029 w 1036210"/>
              <a:gd name="connsiteY18" fmla="*/ 1317580 h 1335540"/>
              <a:gd name="connsiteX19" fmla="*/ 573459 w 1036210"/>
              <a:gd name="connsiteY19" fmla="*/ 1319722 h 1335540"/>
              <a:gd name="connsiteX20" fmla="*/ 569549 w 1036210"/>
              <a:gd name="connsiteY20" fmla="*/ 1321864 h 1335540"/>
              <a:gd name="connsiteX21" fmla="*/ 565639 w 1036210"/>
              <a:gd name="connsiteY21" fmla="*/ 1323677 h 1335540"/>
              <a:gd name="connsiteX22" fmla="*/ 561729 w 1036210"/>
              <a:gd name="connsiteY22" fmla="*/ 1325654 h 1335540"/>
              <a:gd name="connsiteX23" fmla="*/ 557478 w 1036210"/>
              <a:gd name="connsiteY23" fmla="*/ 1327302 h 1335540"/>
              <a:gd name="connsiteX24" fmla="*/ 553058 w 1036210"/>
              <a:gd name="connsiteY24" fmla="*/ 1328785 h 1335540"/>
              <a:gd name="connsiteX25" fmla="*/ 548638 w 1036210"/>
              <a:gd name="connsiteY25" fmla="*/ 1330103 h 1335540"/>
              <a:gd name="connsiteX26" fmla="*/ 544047 w 1036210"/>
              <a:gd name="connsiteY26" fmla="*/ 1331256 h 1335540"/>
              <a:gd name="connsiteX27" fmla="*/ 539458 w 1036210"/>
              <a:gd name="connsiteY27" fmla="*/ 1332574 h 1335540"/>
              <a:gd name="connsiteX28" fmla="*/ 534697 w 1036210"/>
              <a:gd name="connsiteY28" fmla="*/ 1333398 h 1335540"/>
              <a:gd name="connsiteX29" fmla="*/ 529937 w 1036210"/>
              <a:gd name="connsiteY29" fmla="*/ 1334222 h 1335540"/>
              <a:gd name="connsiteX30" fmla="*/ 525007 w 1036210"/>
              <a:gd name="connsiteY30" fmla="*/ 1334881 h 1335540"/>
              <a:gd name="connsiteX31" fmla="*/ 519907 w 1036210"/>
              <a:gd name="connsiteY31" fmla="*/ 1335211 h 1335540"/>
              <a:gd name="connsiteX32" fmla="*/ 514806 w 1036210"/>
              <a:gd name="connsiteY32" fmla="*/ 1335540 h 1335540"/>
              <a:gd name="connsiteX33" fmla="*/ 509876 w 1036210"/>
              <a:gd name="connsiteY33" fmla="*/ 1335540 h 1335540"/>
              <a:gd name="connsiteX34" fmla="*/ 504606 w 1036210"/>
              <a:gd name="connsiteY34" fmla="*/ 1335540 h 1335540"/>
              <a:gd name="connsiteX35" fmla="*/ 499506 w 1036210"/>
              <a:gd name="connsiteY35" fmla="*/ 1335211 h 1335540"/>
              <a:gd name="connsiteX36" fmla="*/ 494406 w 1036210"/>
              <a:gd name="connsiteY36" fmla="*/ 1334881 h 1335540"/>
              <a:gd name="connsiteX37" fmla="*/ 489475 w 1036210"/>
              <a:gd name="connsiteY37" fmla="*/ 1334222 h 1335540"/>
              <a:gd name="connsiteX38" fmla="*/ 484715 w 1036210"/>
              <a:gd name="connsiteY38" fmla="*/ 1333398 h 1335540"/>
              <a:gd name="connsiteX39" fmla="*/ 479955 w 1036210"/>
              <a:gd name="connsiteY39" fmla="*/ 1332574 h 1335540"/>
              <a:gd name="connsiteX40" fmla="*/ 475365 w 1036210"/>
              <a:gd name="connsiteY40" fmla="*/ 1331256 h 1335540"/>
              <a:gd name="connsiteX41" fmla="*/ 470774 w 1036210"/>
              <a:gd name="connsiteY41" fmla="*/ 1330103 h 1335540"/>
              <a:gd name="connsiteX42" fmla="*/ 466354 w 1036210"/>
              <a:gd name="connsiteY42" fmla="*/ 1328785 h 1335540"/>
              <a:gd name="connsiteX43" fmla="*/ 462104 w 1036210"/>
              <a:gd name="connsiteY43" fmla="*/ 1327302 h 1335540"/>
              <a:gd name="connsiteX44" fmla="*/ 457854 w 1036210"/>
              <a:gd name="connsiteY44" fmla="*/ 1325654 h 1335540"/>
              <a:gd name="connsiteX45" fmla="*/ 453774 w 1036210"/>
              <a:gd name="connsiteY45" fmla="*/ 1323677 h 1335540"/>
              <a:gd name="connsiteX46" fmla="*/ 449864 w 1036210"/>
              <a:gd name="connsiteY46" fmla="*/ 1321864 h 1335540"/>
              <a:gd name="connsiteX47" fmla="*/ 445954 w 1036210"/>
              <a:gd name="connsiteY47" fmla="*/ 1319722 h 1335540"/>
              <a:gd name="connsiteX48" fmla="*/ 442383 w 1036210"/>
              <a:gd name="connsiteY48" fmla="*/ 1317580 h 1335540"/>
              <a:gd name="connsiteX49" fmla="*/ 438983 w 1036210"/>
              <a:gd name="connsiteY49" fmla="*/ 1315274 h 1335540"/>
              <a:gd name="connsiteX50" fmla="*/ 435753 w 1036210"/>
              <a:gd name="connsiteY50" fmla="*/ 1312802 h 1335540"/>
              <a:gd name="connsiteX51" fmla="*/ 432523 w 1036210"/>
              <a:gd name="connsiteY51" fmla="*/ 1310330 h 1335540"/>
              <a:gd name="connsiteX52" fmla="*/ 429633 w 1036210"/>
              <a:gd name="connsiteY52" fmla="*/ 1307694 h 1335540"/>
              <a:gd name="connsiteX53" fmla="*/ 426743 w 1036210"/>
              <a:gd name="connsiteY53" fmla="*/ 1304893 h 1335540"/>
              <a:gd name="connsiteX54" fmla="*/ 424192 w 1036210"/>
              <a:gd name="connsiteY54" fmla="*/ 1302092 h 1335540"/>
              <a:gd name="connsiteX55" fmla="*/ 421812 w 1036210"/>
              <a:gd name="connsiteY55" fmla="*/ 1299126 h 1335540"/>
              <a:gd name="connsiteX56" fmla="*/ 419432 w 1036210"/>
              <a:gd name="connsiteY56" fmla="*/ 1296325 h 1335540"/>
              <a:gd name="connsiteX57" fmla="*/ 417562 w 1036210"/>
              <a:gd name="connsiteY57" fmla="*/ 1293029 h 1335540"/>
              <a:gd name="connsiteX58" fmla="*/ 415862 w 1036210"/>
              <a:gd name="connsiteY58" fmla="*/ 1290064 h 1335540"/>
              <a:gd name="connsiteX59" fmla="*/ 414162 w 1036210"/>
              <a:gd name="connsiteY59" fmla="*/ 1286769 h 1335540"/>
              <a:gd name="connsiteX60" fmla="*/ 412802 w 1036210"/>
              <a:gd name="connsiteY60" fmla="*/ 1283473 h 1335540"/>
              <a:gd name="connsiteX61" fmla="*/ 411612 w 1036210"/>
              <a:gd name="connsiteY61" fmla="*/ 1280013 h 1335540"/>
              <a:gd name="connsiteX62" fmla="*/ 410762 w 1036210"/>
              <a:gd name="connsiteY62" fmla="*/ 1276553 h 1335540"/>
              <a:gd name="connsiteX63" fmla="*/ 410252 w 1036210"/>
              <a:gd name="connsiteY63" fmla="*/ 1273093 h 1335540"/>
              <a:gd name="connsiteX64" fmla="*/ 409912 w 1036210"/>
              <a:gd name="connsiteY64" fmla="*/ 1269632 h 1335540"/>
              <a:gd name="connsiteX65" fmla="*/ 376299 w 1036210"/>
              <a:gd name="connsiteY65" fmla="*/ 1180932 h 1335540"/>
              <a:gd name="connsiteX66" fmla="*/ 643113 w 1036210"/>
              <a:gd name="connsiteY66" fmla="*/ 1180932 h 1335540"/>
              <a:gd name="connsiteX67" fmla="*/ 646326 w 1036210"/>
              <a:gd name="connsiteY67" fmla="*/ 1181097 h 1335540"/>
              <a:gd name="connsiteX68" fmla="*/ 649539 w 1036210"/>
              <a:gd name="connsiteY68" fmla="*/ 1181592 h 1335540"/>
              <a:gd name="connsiteX69" fmla="*/ 652582 w 1036210"/>
              <a:gd name="connsiteY69" fmla="*/ 1182251 h 1335540"/>
              <a:gd name="connsiteX70" fmla="*/ 655456 w 1036210"/>
              <a:gd name="connsiteY70" fmla="*/ 1183405 h 1335540"/>
              <a:gd name="connsiteX71" fmla="*/ 658162 w 1036210"/>
              <a:gd name="connsiteY71" fmla="*/ 1184560 h 1335540"/>
              <a:gd name="connsiteX72" fmla="*/ 661036 w 1036210"/>
              <a:gd name="connsiteY72" fmla="*/ 1186209 h 1335540"/>
              <a:gd name="connsiteX73" fmla="*/ 663403 w 1036210"/>
              <a:gd name="connsiteY73" fmla="*/ 1188023 h 1335540"/>
              <a:gd name="connsiteX74" fmla="*/ 665601 w 1036210"/>
              <a:gd name="connsiteY74" fmla="*/ 1190002 h 1335540"/>
              <a:gd name="connsiteX75" fmla="*/ 667799 w 1036210"/>
              <a:gd name="connsiteY75" fmla="*/ 1192311 h 1335540"/>
              <a:gd name="connsiteX76" fmla="*/ 669490 w 1036210"/>
              <a:gd name="connsiteY76" fmla="*/ 1194619 h 1335540"/>
              <a:gd name="connsiteX77" fmla="*/ 671012 w 1036210"/>
              <a:gd name="connsiteY77" fmla="*/ 1197093 h 1335540"/>
              <a:gd name="connsiteX78" fmla="*/ 672365 w 1036210"/>
              <a:gd name="connsiteY78" fmla="*/ 1199896 h 1335540"/>
              <a:gd name="connsiteX79" fmla="*/ 673548 w 1036210"/>
              <a:gd name="connsiteY79" fmla="*/ 1202700 h 1335540"/>
              <a:gd name="connsiteX80" fmla="*/ 674394 w 1036210"/>
              <a:gd name="connsiteY80" fmla="*/ 1205668 h 1335540"/>
              <a:gd name="connsiteX81" fmla="*/ 674732 w 1036210"/>
              <a:gd name="connsiteY81" fmla="*/ 1208801 h 1335540"/>
              <a:gd name="connsiteX82" fmla="*/ 674901 w 1036210"/>
              <a:gd name="connsiteY82" fmla="*/ 1211935 h 1335540"/>
              <a:gd name="connsiteX83" fmla="*/ 674732 w 1036210"/>
              <a:gd name="connsiteY83" fmla="*/ 1215068 h 1335540"/>
              <a:gd name="connsiteX84" fmla="*/ 674394 w 1036210"/>
              <a:gd name="connsiteY84" fmla="*/ 1218201 h 1335540"/>
              <a:gd name="connsiteX85" fmla="*/ 673548 w 1036210"/>
              <a:gd name="connsiteY85" fmla="*/ 1221169 h 1335540"/>
              <a:gd name="connsiteX86" fmla="*/ 672365 w 1036210"/>
              <a:gd name="connsiteY86" fmla="*/ 1224138 h 1335540"/>
              <a:gd name="connsiteX87" fmla="*/ 671012 w 1036210"/>
              <a:gd name="connsiteY87" fmla="*/ 1226776 h 1335540"/>
              <a:gd name="connsiteX88" fmla="*/ 669490 w 1036210"/>
              <a:gd name="connsiteY88" fmla="*/ 1229415 h 1335540"/>
              <a:gd name="connsiteX89" fmla="*/ 667799 w 1036210"/>
              <a:gd name="connsiteY89" fmla="*/ 1231724 h 1335540"/>
              <a:gd name="connsiteX90" fmla="*/ 665601 w 1036210"/>
              <a:gd name="connsiteY90" fmla="*/ 1233867 h 1335540"/>
              <a:gd name="connsiteX91" fmla="*/ 663403 w 1036210"/>
              <a:gd name="connsiteY91" fmla="*/ 1236011 h 1335540"/>
              <a:gd name="connsiteX92" fmla="*/ 661036 w 1036210"/>
              <a:gd name="connsiteY92" fmla="*/ 1237660 h 1335540"/>
              <a:gd name="connsiteX93" fmla="*/ 658162 w 1036210"/>
              <a:gd name="connsiteY93" fmla="*/ 1239144 h 1335540"/>
              <a:gd name="connsiteX94" fmla="*/ 655456 w 1036210"/>
              <a:gd name="connsiteY94" fmla="*/ 1240464 h 1335540"/>
              <a:gd name="connsiteX95" fmla="*/ 652582 w 1036210"/>
              <a:gd name="connsiteY95" fmla="*/ 1241618 h 1335540"/>
              <a:gd name="connsiteX96" fmla="*/ 649539 w 1036210"/>
              <a:gd name="connsiteY96" fmla="*/ 1242443 h 1335540"/>
              <a:gd name="connsiteX97" fmla="*/ 646326 w 1036210"/>
              <a:gd name="connsiteY97" fmla="*/ 1242938 h 1335540"/>
              <a:gd name="connsiteX98" fmla="*/ 643113 w 1036210"/>
              <a:gd name="connsiteY98" fmla="*/ 1243102 h 1335540"/>
              <a:gd name="connsiteX99" fmla="*/ 376299 w 1036210"/>
              <a:gd name="connsiteY99" fmla="*/ 1243102 h 1335540"/>
              <a:gd name="connsiteX100" fmla="*/ 373086 w 1036210"/>
              <a:gd name="connsiteY100" fmla="*/ 1242938 h 1335540"/>
              <a:gd name="connsiteX101" fmla="*/ 369873 w 1036210"/>
              <a:gd name="connsiteY101" fmla="*/ 1242443 h 1335540"/>
              <a:gd name="connsiteX102" fmla="*/ 366830 w 1036210"/>
              <a:gd name="connsiteY102" fmla="*/ 1241618 h 1335540"/>
              <a:gd name="connsiteX103" fmla="*/ 363956 w 1036210"/>
              <a:gd name="connsiteY103" fmla="*/ 1240464 h 1335540"/>
              <a:gd name="connsiteX104" fmla="*/ 361250 w 1036210"/>
              <a:gd name="connsiteY104" fmla="*/ 1239144 h 1335540"/>
              <a:gd name="connsiteX105" fmla="*/ 358544 w 1036210"/>
              <a:gd name="connsiteY105" fmla="*/ 1237660 h 1335540"/>
              <a:gd name="connsiteX106" fmla="*/ 356009 w 1036210"/>
              <a:gd name="connsiteY106" fmla="*/ 1236011 h 1335540"/>
              <a:gd name="connsiteX107" fmla="*/ 353810 w 1036210"/>
              <a:gd name="connsiteY107" fmla="*/ 1233867 h 1335540"/>
              <a:gd name="connsiteX108" fmla="*/ 351781 w 1036210"/>
              <a:gd name="connsiteY108" fmla="*/ 1231724 h 1335540"/>
              <a:gd name="connsiteX109" fmla="*/ 349921 w 1036210"/>
              <a:gd name="connsiteY109" fmla="*/ 1229415 h 1335540"/>
              <a:gd name="connsiteX110" fmla="*/ 348399 w 1036210"/>
              <a:gd name="connsiteY110" fmla="*/ 1226776 h 1335540"/>
              <a:gd name="connsiteX111" fmla="*/ 346878 w 1036210"/>
              <a:gd name="connsiteY111" fmla="*/ 1224138 h 1335540"/>
              <a:gd name="connsiteX112" fmla="*/ 345864 w 1036210"/>
              <a:gd name="connsiteY112" fmla="*/ 1221169 h 1335540"/>
              <a:gd name="connsiteX113" fmla="*/ 345018 w 1036210"/>
              <a:gd name="connsiteY113" fmla="*/ 1218201 h 1335540"/>
              <a:gd name="connsiteX114" fmla="*/ 344680 w 1036210"/>
              <a:gd name="connsiteY114" fmla="*/ 1215068 h 1335540"/>
              <a:gd name="connsiteX115" fmla="*/ 344511 w 1036210"/>
              <a:gd name="connsiteY115" fmla="*/ 1211935 h 1335540"/>
              <a:gd name="connsiteX116" fmla="*/ 344680 w 1036210"/>
              <a:gd name="connsiteY116" fmla="*/ 1208801 h 1335540"/>
              <a:gd name="connsiteX117" fmla="*/ 345018 w 1036210"/>
              <a:gd name="connsiteY117" fmla="*/ 1205668 h 1335540"/>
              <a:gd name="connsiteX118" fmla="*/ 345864 w 1036210"/>
              <a:gd name="connsiteY118" fmla="*/ 1202700 h 1335540"/>
              <a:gd name="connsiteX119" fmla="*/ 346878 w 1036210"/>
              <a:gd name="connsiteY119" fmla="*/ 1199896 h 1335540"/>
              <a:gd name="connsiteX120" fmla="*/ 348399 w 1036210"/>
              <a:gd name="connsiteY120" fmla="*/ 1197093 h 1335540"/>
              <a:gd name="connsiteX121" fmla="*/ 349921 w 1036210"/>
              <a:gd name="connsiteY121" fmla="*/ 1194619 h 1335540"/>
              <a:gd name="connsiteX122" fmla="*/ 351781 w 1036210"/>
              <a:gd name="connsiteY122" fmla="*/ 1192311 h 1335540"/>
              <a:gd name="connsiteX123" fmla="*/ 353810 w 1036210"/>
              <a:gd name="connsiteY123" fmla="*/ 1190002 h 1335540"/>
              <a:gd name="connsiteX124" fmla="*/ 356009 w 1036210"/>
              <a:gd name="connsiteY124" fmla="*/ 1188023 h 1335540"/>
              <a:gd name="connsiteX125" fmla="*/ 358544 w 1036210"/>
              <a:gd name="connsiteY125" fmla="*/ 1186209 h 1335540"/>
              <a:gd name="connsiteX126" fmla="*/ 361250 w 1036210"/>
              <a:gd name="connsiteY126" fmla="*/ 1184560 h 1335540"/>
              <a:gd name="connsiteX127" fmla="*/ 363956 w 1036210"/>
              <a:gd name="connsiteY127" fmla="*/ 1183405 h 1335540"/>
              <a:gd name="connsiteX128" fmla="*/ 366830 w 1036210"/>
              <a:gd name="connsiteY128" fmla="*/ 1182251 h 1335540"/>
              <a:gd name="connsiteX129" fmla="*/ 369873 w 1036210"/>
              <a:gd name="connsiteY129" fmla="*/ 1181592 h 1335540"/>
              <a:gd name="connsiteX130" fmla="*/ 373086 w 1036210"/>
              <a:gd name="connsiteY130" fmla="*/ 1181097 h 1335540"/>
              <a:gd name="connsiteX131" fmla="*/ 376299 w 1036210"/>
              <a:gd name="connsiteY131" fmla="*/ 1099129 h 1335540"/>
              <a:gd name="connsiteX132" fmla="*/ 643113 w 1036210"/>
              <a:gd name="connsiteY132" fmla="*/ 1099129 h 1335540"/>
              <a:gd name="connsiteX133" fmla="*/ 646326 w 1036210"/>
              <a:gd name="connsiteY133" fmla="*/ 1099294 h 1335540"/>
              <a:gd name="connsiteX134" fmla="*/ 649539 w 1036210"/>
              <a:gd name="connsiteY134" fmla="*/ 1099625 h 1335540"/>
              <a:gd name="connsiteX135" fmla="*/ 652582 w 1036210"/>
              <a:gd name="connsiteY135" fmla="*/ 1100452 h 1335540"/>
              <a:gd name="connsiteX136" fmla="*/ 655456 w 1036210"/>
              <a:gd name="connsiteY136" fmla="*/ 1101609 h 1335540"/>
              <a:gd name="connsiteX137" fmla="*/ 658162 w 1036210"/>
              <a:gd name="connsiteY137" fmla="*/ 1102932 h 1335540"/>
              <a:gd name="connsiteX138" fmla="*/ 661036 w 1036210"/>
              <a:gd name="connsiteY138" fmla="*/ 1104420 h 1335540"/>
              <a:gd name="connsiteX139" fmla="*/ 663403 w 1036210"/>
              <a:gd name="connsiteY139" fmla="*/ 1106239 h 1335540"/>
              <a:gd name="connsiteX140" fmla="*/ 665601 w 1036210"/>
              <a:gd name="connsiteY140" fmla="*/ 1108223 h 1335540"/>
              <a:gd name="connsiteX141" fmla="*/ 667799 w 1036210"/>
              <a:gd name="connsiteY141" fmla="*/ 1110373 h 1335540"/>
              <a:gd name="connsiteX142" fmla="*/ 669490 w 1036210"/>
              <a:gd name="connsiteY142" fmla="*/ 1112853 h 1335540"/>
              <a:gd name="connsiteX143" fmla="*/ 671012 w 1036210"/>
              <a:gd name="connsiteY143" fmla="*/ 1115498 h 1335540"/>
              <a:gd name="connsiteX144" fmla="*/ 672365 w 1036210"/>
              <a:gd name="connsiteY144" fmla="*/ 1118144 h 1335540"/>
              <a:gd name="connsiteX145" fmla="*/ 673548 w 1036210"/>
              <a:gd name="connsiteY145" fmla="*/ 1120955 h 1335540"/>
              <a:gd name="connsiteX146" fmla="*/ 674394 w 1036210"/>
              <a:gd name="connsiteY146" fmla="*/ 1123931 h 1335540"/>
              <a:gd name="connsiteX147" fmla="*/ 674732 w 1036210"/>
              <a:gd name="connsiteY147" fmla="*/ 1127072 h 1335540"/>
              <a:gd name="connsiteX148" fmla="*/ 674901 w 1036210"/>
              <a:gd name="connsiteY148" fmla="*/ 1130214 h 1335540"/>
              <a:gd name="connsiteX149" fmla="*/ 674732 w 1036210"/>
              <a:gd name="connsiteY149" fmla="*/ 1133521 h 1335540"/>
              <a:gd name="connsiteX150" fmla="*/ 674394 w 1036210"/>
              <a:gd name="connsiteY150" fmla="*/ 1136497 h 1335540"/>
              <a:gd name="connsiteX151" fmla="*/ 673548 w 1036210"/>
              <a:gd name="connsiteY151" fmla="*/ 1139474 h 1335540"/>
              <a:gd name="connsiteX152" fmla="*/ 672365 w 1036210"/>
              <a:gd name="connsiteY152" fmla="*/ 1142284 h 1335540"/>
              <a:gd name="connsiteX153" fmla="*/ 671012 w 1036210"/>
              <a:gd name="connsiteY153" fmla="*/ 1145095 h 1335540"/>
              <a:gd name="connsiteX154" fmla="*/ 669490 w 1036210"/>
              <a:gd name="connsiteY154" fmla="*/ 1147575 h 1335540"/>
              <a:gd name="connsiteX155" fmla="*/ 667799 w 1036210"/>
              <a:gd name="connsiteY155" fmla="*/ 1150221 h 1335540"/>
              <a:gd name="connsiteX156" fmla="*/ 665601 w 1036210"/>
              <a:gd name="connsiteY156" fmla="*/ 1152371 h 1335540"/>
              <a:gd name="connsiteX157" fmla="*/ 663403 w 1036210"/>
              <a:gd name="connsiteY157" fmla="*/ 1154189 h 1335540"/>
              <a:gd name="connsiteX158" fmla="*/ 661036 w 1036210"/>
              <a:gd name="connsiteY158" fmla="*/ 1156008 h 1335540"/>
              <a:gd name="connsiteX159" fmla="*/ 658162 w 1036210"/>
              <a:gd name="connsiteY159" fmla="*/ 1157662 h 1335540"/>
              <a:gd name="connsiteX160" fmla="*/ 655456 w 1036210"/>
              <a:gd name="connsiteY160" fmla="*/ 1158985 h 1335540"/>
              <a:gd name="connsiteX161" fmla="*/ 652582 w 1036210"/>
              <a:gd name="connsiteY161" fmla="*/ 1159977 h 1335540"/>
              <a:gd name="connsiteX162" fmla="*/ 649539 w 1036210"/>
              <a:gd name="connsiteY162" fmla="*/ 1160638 h 1335540"/>
              <a:gd name="connsiteX163" fmla="*/ 646326 w 1036210"/>
              <a:gd name="connsiteY163" fmla="*/ 1161134 h 1335540"/>
              <a:gd name="connsiteX164" fmla="*/ 643113 w 1036210"/>
              <a:gd name="connsiteY164" fmla="*/ 1161299 h 1335540"/>
              <a:gd name="connsiteX165" fmla="*/ 376299 w 1036210"/>
              <a:gd name="connsiteY165" fmla="*/ 1161299 h 1335540"/>
              <a:gd name="connsiteX166" fmla="*/ 373086 w 1036210"/>
              <a:gd name="connsiteY166" fmla="*/ 1161134 h 1335540"/>
              <a:gd name="connsiteX167" fmla="*/ 369873 w 1036210"/>
              <a:gd name="connsiteY167" fmla="*/ 1160638 h 1335540"/>
              <a:gd name="connsiteX168" fmla="*/ 366830 w 1036210"/>
              <a:gd name="connsiteY168" fmla="*/ 1159977 h 1335540"/>
              <a:gd name="connsiteX169" fmla="*/ 363956 w 1036210"/>
              <a:gd name="connsiteY169" fmla="*/ 1158985 h 1335540"/>
              <a:gd name="connsiteX170" fmla="*/ 361250 w 1036210"/>
              <a:gd name="connsiteY170" fmla="*/ 1157662 h 1335540"/>
              <a:gd name="connsiteX171" fmla="*/ 358544 w 1036210"/>
              <a:gd name="connsiteY171" fmla="*/ 1156008 h 1335540"/>
              <a:gd name="connsiteX172" fmla="*/ 356009 w 1036210"/>
              <a:gd name="connsiteY172" fmla="*/ 1154189 h 1335540"/>
              <a:gd name="connsiteX173" fmla="*/ 353810 w 1036210"/>
              <a:gd name="connsiteY173" fmla="*/ 1152371 h 1335540"/>
              <a:gd name="connsiteX174" fmla="*/ 351781 w 1036210"/>
              <a:gd name="connsiteY174" fmla="*/ 1150221 h 1335540"/>
              <a:gd name="connsiteX175" fmla="*/ 349921 w 1036210"/>
              <a:gd name="connsiteY175" fmla="*/ 1147575 h 1335540"/>
              <a:gd name="connsiteX176" fmla="*/ 348399 w 1036210"/>
              <a:gd name="connsiteY176" fmla="*/ 1145095 h 1335540"/>
              <a:gd name="connsiteX177" fmla="*/ 346878 w 1036210"/>
              <a:gd name="connsiteY177" fmla="*/ 1142284 h 1335540"/>
              <a:gd name="connsiteX178" fmla="*/ 345864 w 1036210"/>
              <a:gd name="connsiteY178" fmla="*/ 1139474 h 1335540"/>
              <a:gd name="connsiteX179" fmla="*/ 345018 w 1036210"/>
              <a:gd name="connsiteY179" fmla="*/ 1136497 h 1335540"/>
              <a:gd name="connsiteX180" fmla="*/ 344680 w 1036210"/>
              <a:gd name="connsiteY180" fmla="*/ 1133521 h 1335540"/>
              <a:gd name="connsiteX181" fmla="*/ 344511 w 1036210"/>
              <a:gd name="connsiteY181" fmla="*/ 1130214 h 1335540"/>
              <a:gd name="connsiteX182" fmla="*/ 344680 w 1036210"/>
              <a:gd name="connsiteY182" fmla="*/ 1127072 h 1335540"/>
              <a:gd name="connsiteX183" fmla="*/ 345018 w 1036210"/>
              <a:gd name="connsiteY183" fmla="*/ 1123931 h 1335540"/>
              <a:gd name="connsiteX184" fmla="*/ 345864 w 1036210"/>
              <a:gd name="connsiteY184" fmla="*/ 1120955 h 1335540"/>
              <a:gd name="connsiteX185" fmla="*/ 346878 w 1036210"/>
              <a:gd name="connsiteY185" fmla="*/ 1118144 h 1335540"/>
              <a:gd name="connsiteX186" fmla="*/ 348399 w 1036210"/>
              <a:gd name="connsiteY186" fmla="*/ 1115498 h 1335540"/>
              <a:gd name="connsiteX187" fmla="*/ 349921 w 1036210"/>
              <a:gd name="connsiteY187" fmla="*/ 1112853 h 1335540"/>
              <a:gd name="connsiteX188" fmla="*/ 351781 w 1036210"/>
              <a:gd name="connsiteY188" fmla="*/ 1110373 h 1335540"/>
              <a:gd name="connsiteX189" fmla="*/ 353810 w 1036210"/>
              <a:gd name="connsiteY189" fmla="*/ 1108223 h 1335540"/>
              <a:gd name="connsiteX190" fmla="*/ 356009 w 1036210"/>
              <a:gd name="connsiteY190" fmla="*/ 1106239 h 1335540"/>
              <a:gd name="connsiteX191" fmla="*/ 358544 w 1036210"/>
              <a:gd name="connsiteY191" fmla="*/ 1104420 h 1335540"/>
              <a:gd name="connsiteX192" fmla="*/ 361250 w 1036210"/>
              <a:gd name="connsiteY192" fmla="*/ 1102932 h 1335540"/>
              <a:gd name="connsiteX193" fmla="*/ 363956 w 1036210"/>
              <a:gd name="connsiteY193" fmla="*/ 1101609 h 1335540"/>
              <a:gd name="connsiteX194" fmla="*/ 366830 w 1036210"/>
              <a:gd name="connsiteY194" fmla="*/ 1100452 h 1335540"/>
              <a:gd name="connsiteX195" fmla="*/ 369873 w 1036210"/>
              <a:gd name="connsiteY195" fmla="*/ 1099625 h 1335540"/>
              <a:gd name="connsiteX196" fmla="*/ 373086 w 1036210"/>
              <a:gd name="connsiteY196" fmla="*/ 1099294 h 1335540"/>
              <a:gd name="connsiteX197" fmla="*/ 794884 w 1036210"/>
              <a:gd name="connsiteY197" fmla="*/ 755120 h 1335540"/>
              <a:gd name="connsiteX198" fmla="*/ 794884 w 1036210"/>
              <a:gd name="connsiteY198" fmla="*/ 755447 h 1335540"/>
              <a:gd name="connsiteX199" fmla="*/ 794545 w 1036210"/>
              <a:gd name="connsiteY199" fmla="*/ 755774 h 1335540"/>
              <a:gd name="connsiteX200" fmla="*/ 796620 w 1036210"/>
              <a:gd name="connsiteY200" fmla="*/ 749272 h 1335540"/>
              <a:gd name="connsiteX201" fmla="*/ 796577 w 1036210"/>
              <a:gd name="connsiteY201" fmla="*/ 749886 h 1335540"/>
              <a:gd name="connsiteX202" fmla="*/ 796239 w 1036210"/>
              <a:gd name="connsiteY202" fmla="*/ 752176 h 1335540"/>
              <a:gd name="connsiteX203" fmla="*/ 795730 w 1036210"/>
              <a:gd name="connsiteY203" fmla="*/ 753811 h 1335540"/>
              <a:gd name="connsiteX204" fmla="*/ 795392 w 1036210"/>
              <a:gd name="connsiteY204" fmla="*/ 754466 h 1335540"/>
              <a:gd name="connsiteX205" fmla="*/ 795053 w 1036210"/>
              <a:gd name="connsiteY205" fmla="*/ 754956 h 1335540"/>
              <a:gd name="connsiteX206" fmla="*/ 794884 w 1036210"/>
              <a:gd name="connsiteY206" fmla="*/ 755120 h 1335540"/>
              <a:gd name="connsiteX207" fmla="*/ 794037 w 1036210"/>
              <a:gd name="connsiteY207" fmla="*/ 756592 h 1335540"/>
              <a:gd name="connsiteX208" fmla="*/ 793190 w 1036210"/>
              <a:gd name="connsiteY208" fmla="*/ 757573 h 1335540"/>
              <a:gd name="connsiteX209" fmla="*/ 794545 w 1036210"/>
              <a:gd name="connsiteY209" fmla="*/ 755283 h 1335540"/>
              <a:gd name="connsiteX210" fmla="*/ 795561 w 1036210"/>
              <a:gd name="connsiteY210" fmla="*/ 753157 h 1335540"/>
              <a:gd name="connsiteX211" fmla="*/ 796239 w 1036210"/>
              <a:gd name="connsiteY211" fmla="*/ 751358 h 1335540"/>
              <a:gd name="connsiteX212" fmla="*/ 796577 w 1036210"/>
              <a:gd name="connsiteY212" fmla="*/ 749559 h 1335540"/>
              <a:gd name="connsiteX213" fmla="*/ 796747 w 1036210"/>
              <a:gd name="connsiteY213" fmla="*/ 747269 h 1335540"/>
              <a:gd name="connsiteX214" fmla="*/ 796916 w 1036210"/>
              <a:gd name="connsiteY214" fmla="*/ 747596 h 1335540"/>
              <a:gd name="connsiteX215" fmla="*/ 796747 w 1036210"/>
              <a:gd name="connsiteY215" fmla="*/ 748414 h 1335540"/>
              <a:gd name="connsiteX216" fmla="*/ 796620 w 1036210"/>
              <a:gd name="connsiteY216" fmla="*/ 749272 h 1335540"/>
              <a:gd name="connsiteX217" fmla="*/ 796747 w 1036210"/>
              <a:gd name="connsiteY217" fmla="*/ 747432 h 1335540"/>
              <a:gd name="connsiteX218" fmla="*/ 767594 w 1036210"/>
              <a:gd name="connsiteY218" fmla="*/ 747128 h 1335540"/>
              <a:gd name="connsiteX219" fmla="*/ 767449 w 1036210"/>
              <a:gd name="connsiteY219" fmla="*/ 749231 h 1335540"/>
              <a:gd name="connsiteX220" fmla="*/ 767449 w 1036210"/>
              <a:gd name="connsiteY220" fmla="*/ 749068 h 1335540"/>
              <a:gd name="connsiteX221" fmla="*/ 767449 w 1036210"/>
              <a:gd name="connsiteY221" fmla="*/ 748250 h 1335540"/>
              <a:gd name="connsiteX222" fmla="*/ 769956 w 1036210"/>
              <a:gd name="connsiteY222" fmla="*/ 740595 h 1335540"/>
              <a:gd name="connsiteX223" fmla="*/ 769650 w 1036210"/>
              <a:gd name="connsiteY223" fmla="*/ 741053 h 1335540"/>
              <a:gd name="connsiteX224" fmla="*/ 768634 w 1036210"/>
              <a:gd name="connsiteY224" fmla="*/ 743179 h 1335540"/>
              <a:gd name="connsiteX225" fmla="*/ 767957 w 1036210"/>
              <a:gd name="connsiteY225" fmla="*/ 745306 h 1335540"/>
              <a:gd name="connsiteX226" fmla="*/ 767618 w 1036210"/>
              <a:gd name="connsiteY226" fmla="*/ 746941 h 1335540"/>
              <a:gd name="connsiteX227" fmla="*/ 767594 w 1036210"/>
              <a:gd name="connsiteY227" fmla="*/ 747128 h 1335540"/>
              <a:gd name="connsiteX228" fmla="*/ 767618 w 1036210"/>
              <a:gd name="connsiteY228" fmla="*/ 746778 h 1335540"/>
              <a:gd name="connsiteX229" fmla="*/ 767957 w 1036210"/>
              <a:gd name="connsiteY229" fmla="*/ 744815 h 1335540"/>
              <a:gd name="connsiteX230" fmla="*/ 768465 w 1036210"/>
              <a:gd name="connsiteY230" fmla="*/ 743016 h 1335540"/>
              <a:gd name="connsiteX231" fmla="*/ 768691 w 1036210"/>
              <a:gd name="connsiteY231" fmla="*/ 742634 h 1335540"/>
              <a:gd name="connsiteX232" fmla="*/ 768804 w 1036210"/>
              <a:gd name="connsiteY232" fmla="*/ 742525 h 1335540"/>
              <a:gd name="connsiteX233" fmla="*/ 768804 w 1036210"/>
              <a:gd name="connsiteY233" fmla="*/ 742443 h 1335540"/>
              <a:gd name="connsiteX234" fmla="*/ 769142 w 1036210"/>
              <a:gd name="connsiteY234" fmla="*/ 741871 h 1335540"/>
              <a:gd name="connsiteX235" fmla="*/ 769396 w 1036210"/>
              <a:gd name="connsiteY235" fmla="*/ 741380 h 1335540"/>
              <a:gd name="connsiteX236" fmla="*/ 769752 w 1036210"/>
              <a:gd name="connsiteY236" fmla="*/ 740791 h 1335540"/>
              <a:gd name="connsiteX237" fmla="*/ 770158 w 1036210"/>
              <a:gd name="connsiteY237" fmla="*/ 740290 h 1335540"/>
              <a:gd name="connsiteX238" fmla="*/ 770158 w 1036210"/>
              <a:gd name="connsiteY238" fmla="*/ 740399 h 1335540"/>
              <a:gd name="connsiteX239" fmla="*/ 769956 w 1036210"/>
              <a:gd name="connsiteY239" fmla="*/ 740595 h 1335540"/>
              <a:gd name="connsiteX240" fmla="*/ 1007792 w 1036210"/>
              <a:gd name="connsiteY240" fmla="*/ 303707 h 1335540"/>
              <a:gd name="connsiteX241" fmla="*/ 1036210 w 1036210"/>
              <a:gd name="connsiteY241" fmla="*/ 338777 h 1335540"/>
              <a:gd name="connsiteX242" fmla="*/ 941983 w 1036210"/>
              <a:gd name="connsiteY242" fmla="*/ 415129 h 1335540"/>
              <a:gd name="connsiteX243" fmla="*/ 913566 w 1036210"/>
              <a:gd name="connsiteY243" fmla="*/ 380058 h 1335540"/>
              <a:gd name="connsiteX244" fmla="*/ 28418 w 1036210"/>
              <a:gd name="connsiteY244" fmla="*/ 284751 h 1335540"/>
              <a:gd name="connsiteX245" fmla="*/ 122644 w 1036210"/>
              <a:gd name="connsiteY245" fmla="*/ 361103 h 1335540"/>
              <a:gd name="connsiteX246" fmla="*/ 94227 w 1036210"/>
              <a:gd name="connsiteY246" fmla="*/ 396174 h 1335540"/>
              <a:gd name="connsiteX247" fmla="*/ 0 w 1036210"/>
              <a:gd name="connsiteY247" fmla="*/ 319822 h 1335540"/>
              <a:gd name="connsiteX248" fmla="*/ 521216 w 1036210"/>
              <a:gd name="connsiteY248" fmla="*/ 260648 h 1335540"/>
              <a:gd name="connsiteX249" fmla="*/ 513426 w 1036210"/>
              <a:gd name="connsiteY249" fmla="*/ 260811 h 1335540"/>
              <a:gd name="connsiteX250" fmla="*/ 505636 w 1036210"/>
              <a:gd name="connsiteY250" fmla="*/ 261302 h 1335540"/>
              <a:gd name="connsiteX251" fmla="*/ 497846 w 1036210"/>
              <a:gd name="connsiteY251" fmla="*/ 261793 h 1335540"/>
              <a:gd name="connsiteX252" fmla="*/ 505636 w 1036210"/>
              <a:gd name="connsiteY252" fmla="*/ 262610 h 1335540"/>
              <a:gd name="connsiteX253" fmla="*/ 513257 w 1036210"/>
              <a:gd name="connsiteY253" fmla="*/ 263428 h 1335540"/>
              <a:gd name="connsiteX254" fmla="*/ 520877 w 1036210"/>
              <a:gd name="connsiteY254" fmla="*/ 264410 h 1335540"/>
              <a:gd name="connsiteX255" fmla="*/ 528667 w 1036210"/>
              <a:gd name="connsiteY255" fmla="*/ 265555 h 1335540"/>
              <a:gd name="connsiteX256" fmla="*/ 536288 w 1036210"/>
              <a:gd name="connsiteY256" fmla="*/ 267027 h 1335540"/>
              <a:gd name="connsiteX257" fmla="*/ 543740 w 1036210"/>
              <a:gd name="connsiteY257" fmla="*/ 268499 h 1335540"/>
              <a:gd name="connsiteX258" fmla="*/ 551191 w 1036210"/>
              <a:gd name="connsiteY258" fmla="*/ 270135 h 1335540"/>
              <a:gd name="connsiteX259" fmla="*/ 558642 w 1036210"/>
              <a:gd name="connsiteY259" fmla="*/ 271770 h 1335540"/>
              <a:gd name="connsiteX260" fmla="*/ 566263 w 1036210"/>
              <a:gd name="connsiteY260" fmla="*/ 273897 h 1335540"/>
              <a:gd name="connsiteX261" fmla="*/ 573545 w 1036210"/>
              <a:gd name="connsiteY261" fmla="*/ 275860 h 1335540"/>
              <a:gd name="connsiteX262" fmla="*/ 580827 w 1036210"/>
              <a:gd name="connsiteY262" fmla="*/ 277986 h 1335540"/>
              <a:gd name="connsiteX263" fmla="*/ 587939 w 1036210"/>
              <a:gd name="connsiteY263" fmla="*/ 280440 h 1335540"/>
              <a:gd name="connsiteX264" fmla="*/ 595052 w 1036210"/>
              <a:gd name="connsiteY264" fmla="*/ 282893 h 1335540"/>
              <a:gd name="connsiteX265" fmla="*/ 602165 w 1036210"/>
              <a:gd name="connsiteY265" fmla="*/ 285674 h 1335540"/>
              <a:gd name="connsiteX266" fmla="*/ 609108 w 1036210"/>
              <a:gd name="connsiteY266" fmla="*/ 288455 h 1335540"/>
              <a:gd name="connsiteX267" fmla="*/ 616052 w 1036210"/>
              <a:gd name="connsiteY267" fmla="*/ 291562 h 1335540"/>
              <a:gd name="connsiteX268" fmla="*/ 623164 w 1036210"/>
              <a:gd name="connsiteY268" fmla="*/ 294507 h 1335540"/>
              <a:gd name="connsiteX269" fmla="*/ 629938 w 1036210"/>
              <a:gd name="connsiteY269" fmla="*/ 297942 h 1335540"/>
              <a:gd name="connsiteX270" fmla="*/ 636542 w 1036210"/>
              <a:gd name="connsiteY270" fmla="*/ 301213 h 1335540"/>
              <a:gd name="connsiteX271" fmla="*/ 643147 w 1036210"/>
              <a:gd name="connsiteY271" fmla="*/ 304812 h 1335540"/>
              <a:gd name="connsiteX272" fmla="*/ 649751 w 1036210"/>
              <a:gd name="connsiteY272" fmla="*/ 308410 h 1335540"/>
              <a:gd name="connsiteX273" fmla="*/ 656187 w 1036210"/>
              <a:gd name="connsiteY273" fmla="*/ 312172 h 1335540"/>
              <a:gd name="connsiteX274" fmla="*/ 662453 w 1036210"/>
              <a:gd name="connsiteY274" fmla="*/ 316261 h 1335540"/>
              <a:gd name="connsiteX275" fmla="*/ 668719 w 1036210"/>
              <a:gd name="connsiteY275" fmla="*/ 320187 h 1335540"/>
              <a:gd name="connsiteX276" fmla="*/ 674816 w 1036210"/>
              <a:gd name="connsiteY276" fmla="*/ 324440 h 1335540"/>
              <a:gd name="connsiteX277" fmla="*/ 680912 w 1036210"/>
              <a:gd name="connsiteY277" fmla="*/ 328693 h 1335540"/>
              <a:gd name="connsiteX278" fmla="*/ 686839 w 1036210"/>
              <a:gd name="connsiteY278" fmla="*/ 333273 h 1335540"/>
              <a:gd name="connsiteX279" fmla="*/ 692597 w 1036210"/>
              <a:gd name="connsiteY279" fmla="*/ 337689 h 1335540"/>
              <a:gd name="connsiteX280" fmla="*/ 698355 w 1036210"/>
              <a:gd name="connsiteY280" fmla="*/ 342433 h 1335540"/>
              <a:gd name="connsiteX281" fmla="*/ 703774 w 1036210"/>
              <a:gd name="connsiteY281" fmla="*/ 347176 h 1335540"/>
              <a:gd name="connsiteX282" fmla="*/ 709362 w 1036210"/>
              <a:gd name="connsiteY282" fmla="*/ 352083 h 1335540"/>
              <a:gd name="connsiteX283" fmla="*/ 714612 w 1036210"/>
              <a:gd name="connsiteY283" fmla="*/ 356990 h 1335540"/>
              <a:gd name="connsiteX284" fmla="*/ 719862 w 1036210"/>
              <a:gd name="connsiteY284" fmla="*/ 362225 h 1335540"/>
              <a:gd name="connsiteX285" fmla="*/ 725112 w 1036210"/>
              <a:gd name="connsiteY285" fmla="*/ 367459 h 1335540"/>
              <a:gd name="connsiteX286" fmla="*/ 730023 w 1036210"/>
              <a:gd name="connsiteY286" fmla="*/ 372857 h 1335540"/>
              <a:gd name="connsiteX287" fmla="*/ 734765 w 1036210"/>
              <a:gd name="connsiteY287" fmla="*/ 378254 h 1335540"/>
              <a:gd name="connsiteX288" fmla="*/ 739507 w 1036210"/>
              <a:gd name="connsiteY288" fmla="*/ 383816 h 1335540"/>
              <a:gd name="connsiteX289" fmla="*/ 744248 w 1036210"/>
              <a:gd name="connsiteY289" fmla="*/ 389541 h 1335540"/>
              <a:gd name="connsiteX290" fmla="*/ 748651 w 1036210"/>
              <a:gd name="connsiteY290" fmla="*/ 395266 h 1335540"/>
              <a:gd name="connsiteX291" fmla="*/ 752885 w 1036210"/>
              <a:gd name="connsiteY291" fmla="*/ 401154 h 1335540"/>
              <a:gd name="connsiteX292" fmla="*/ 757119 w 1036210"/>
              <a:gd name="connsiteY292" fmla="*/ 407043 h 1335540"/>
              <a:gd name="connsiteX293" fmla="*/ 761352 w 1036210"/>
              <a:gd name="connsiteY293" fmla="*/ 412931 h 1335540"/>
              <a:gd name="connsiteX294" fmla="*/ 765078 w 1036210"/>
              <a:gd name="connsiteY294" fmla="*/ 418983 h 1335540"/>
              <a:gd name="connsiteX295" fmla="*/ 768973 w 1036210"/>
              <a:gd name="connsiteY295" fmla="*/ 425199 h 1335540"/>
              <a:gd name="connsiteX296" fmla="*/ 772529 w 1036210"/>
              <a:gd name="connsiteY296" fmla="*/ 431415 h 1335540"/>
              <a:gd name="connsiteX297" fmla="*/ 776086 w 1036210"/>
              <a:gd name="connsiteY297" fmla="*/ 437794 h 1335540"/>
              <a:gd name="connsiteX298" fmla="*/ 779473 w 1036210"/>
              <a:gd name="connsiteY298" fmla="*/ 444173 h 1335540"/>
              <a:gd name="connsiteX299" fmla="*/ 782521 w 1036210"/>
              <a:gd name="connsiteY299" fmla="*/ 450552 h 1335540"/>
              <a:gd name="connsiteX300" fmla="*/ 785739 w 1036210"/>
              <a:gd name="connsiteY300" fmla="*/ 457095 h 1335540"/>
              <a:gd name="connsiteX301" fmla="*/ 788448 w 1036210"/>
              <a:gd name="connsiteY301" fmla="*/ 463638 h 1335540"/>
              <a:gd name="connsiteX302" fmla="*/ 791158 w 1036210"/>
              <a:gd name="connsiteY302" fmla="*/ 470181 h 1335540"/>
              <a:gd name="connsiteX303" fmla="*/ 793698 w 1036210"/>
              <a:gd name="connsiteY303" fmla="*/ 476887 h 1335540"/>
              <a:gd name="connsiteX304" fmla="*/ 796069 w 1036210"/>
              <a:gd name="connsiteY304" fmla="*/ 483594 h 1335540"/>
              <a:gd name="connsiteX305" fmla="*/ 798440 w 1036210"/>
              <a:gd name="connsiteY305" fmla="*/ 490464 h 1335540"/>
              <a:gd name="connsiteX306" fmla="*/ 800472 w 1036210"/>
              <a:gd name="connsiteY306" fmla="*/ 497333 h 1335540"/>
              <a:gd name="connsiteX307" fmla="*/ 802335 w 1036210"/>
              <a:gd name="connsiteY307" fmla="*/ 504203 h 1335540"/>
              <a:gd name="connsiteX308" fmla="*/ 804029 w 1036210"/>
              <a:gd name="connsiteY308" fmla="*/ 511073 h 1335540"/>
              <a:gd name="connsiteX309" fmla="*/ 805722 w 1036210"/>
              <a:gd name="connsiteY309" fmla="*/ 517943 h 1335540"/>
              <a:gd name="connsiteX310" fmla="*/ 807246 w 1036210"/>
              <a:gd name="connsiteY310" fmla="*/ 524977 h 1335540"/>
              <a:gd name="connsiteX311" fmla="*/ 808432 w 1036210"/>
              <a:gd name="connsiteY311" fmla="*/ 532010 h 1335540"/>
              <a:gd name="connsiteX312" fmla="*/ 809448 w 1036210"/>
              <a:gd name="connsiteY312" fmla="*/ 539207 h 1335540"/>
              <a:gd name="connsiteX313" fmla="*/ 810464 w 1036210"/>
              <a:gd name="connsiteY313" fmla="*/ 546241 h 1335540"/>
              <a:gd name="connsiteX314" fmla="*/ 811311 w 1036210"/>
              <a:gd name="connsiteY314" fmla="*/ 553274 h 1335540"/>
              <a:gd name="connsiteX315" fmla="*/ 811988 w 1036210"/>
              <a:gd name="connsiteY315" fmla="*/ 560308 h 1335540"/>
              <a:gd name="connsiteX316" fmla="*/ 812327 w 1036210"/>
              <a:gd name="connsiteY316" fmla="*/ 567341 h 1335540"/>
              <a:gd name="connsiteX317" fmla="*/ 812665 w 1036210"/>
              <a:gd name="connsiteY317" fmla="*/ 574539 h 1335540"/>
              <a:gd name="connsiteX318" fmla="*/ 812835 w 1036210"/>
              <a:gd name="connsiteY318" fmla="*/ 581736 h 1335540"/>
              <a:gd name="connsiteX319" fmla="*/ 812665 w 1036210"/>
              <a:gd name="connsiteY319" fmla="*/ 588769 h 1335540"/>
              <a:gd name="connsiteX320" fmla="*/ 812496 w 1036210"/>
              <a:gd name="connsiteY320" fmla="*/ 595966 h 1335540"/>
              <a:gd name="connsiteX321" fmla="*/ 812157 w 1036210"/>
              <a:gd name="connsiteY321" fmla="*/ 603000 h 1335540"/>
              <a:gd name="connsiteX322" fmla="*/ 811649 w 1036210"/>
              <a:gd name="connsiteY322" fmla="*/ 610033 h 1335540"/>
              <a:gd name="connsiteX323" fmla="*/ 810972 w 1036210"/>
              <a:gd name="connsiteY323" fmla="*/ 617067 h 1335540"/>
              <a:gd name="connsiteX324" fmla="*/ 809956 w 1036210"/>
              <a:gd name="connsiteY324" fmla="*/ 624427 h 1335540"/>
              <a:gd name="connsiteX325" fmla="*/ 808940 w 1036210"/>
              <a:gd name="connsiteY325" fmla="*/ 631461 h 1335540"/>
              <a:gd name="connsiteX326" fmla="*/ 807754 w 1036210"/>
              <a:gd name="connsiteY326" fmla="*/ 638331 h 1335540"/>
              <a:gd name="connsiteX327" fmla="*/ 806569 w 1036210"/>
              <a:gd name="connsiteY327" fmla="*/ 645364 h 1335540"/>
              <a:gd name="connsiteX328" fmla="*/ 805045 w 1036210"/>
              <a:gd name="connsiteY328" fmla="*/ 652398 h 1335540"/>
              <a:gd name="connsiteX329" fmla="*/ 803182 w 1036210"/>
              <a:gd name="connsiteY329" fmla="*/ 659268 h 1335540"/>
              <a:gd name="connsiteX330" fmla="*/ 801488 w 1036210"/>
              <a:gd name="connsiteY330" fmla="*/ 666301 h 1335540"/>
              <a:gd name="connsiteX331" fmla="*/ 799456 w 1036210"/>
              <a:gd name="connsiteY331" fmla="*/ 673171 h 1335540"/>
              <a:gd name="connsiteX332" fmla="*/ 797255 w 1036210"/>
              <a:gd name="connsiteY332" fmla="*/ 679878 h 1335540"/>
              <a:gd name="connsiteX333" fmla="*/ 795053 w 1036210"/>
              <a:gd name="connsiteY333" fmla="*/ 686748 h 1335540"/>
              <a:gd name="connsiteX334" fmla="*/ 792513 w 1036210"/>
              <a:gd name="connsiteY334" fmla="*/ 693454 h 1335540"/>
              <a:gd name="connsiteX335" fmla="*/ 789803 w 1036210"/>
              <a:gd name="connsiteY335" fmla="*/ 700160 h 1335540"/>
              <a:gd name="connsiteX336" fmla="*/ 787094 w 1036210"/>
              <a:gd name="connsiteY336" fmla="*/ 706703 h 1335540"/>
              <a:gd name="connsiteX337" fmla="*/ 784045 w 1036210"/>
              <a:gd name="connsiteY337" fmla="*/ 713246 h 1335540"/>
              <a:gd name="connsiteX338" fmla="*/ 780997 w 1036210"/>
              <a:gd name="connsiteY338" fmla="*/ 719789 h 1335540"/>
              <a:gd name="connsiteX339" fmla="*/ 777610 w 1036210"/>
              <a:gd name="connsiteY339" fmla="*/ 726332 h 1335540"/>
              <a:gd name="connsiteX340" fmla="*/ 774392 w 1036210"/>
              <a:gd name="connsiteY340" fmla="*/ 732711 h 1335540"/>
              <a:gd name="connsiteX341" fmla="*/ 770666 w 1036210"/>
              <a:gd name="connsiteY341" fmla="*/ 738926 h 1335540"/>
              <a:gd name="connsiteX342" fmla="*/ 769933 w 1036210"/>
              <a:gd name="connsiteY342" fmla="*/ 740344 h 1335540"/>
              <a:gd name="connsiteX343" fmla="*/ 769650 w 1036210"/>
              <a:gd name="connsiteY343" fmla="*/ 740726 h 1335540"/>
              <a:gd name="connsiteX344" fmla="*/ 769820 w 1036210"/>
              <a:gd name="connsiteY344" fmla="*/ 740563 h 1335540"/>
              <a:gd name="connsiteX345" fmla="*/ 769933 w 1036210"/>
              <a:gd name="connsiteY345" fmla="*/ 740344 h 1335540"/>
              <a:gd name="connsiteX346" fmla="*/ 770497 w 1036210"/>
              <a:gd name="connsiteY346" fmla="*/ 739581 h 1335540"/>
              <a:gd name="connsiteX347" fmla="*/ 771175 w 1036210"/>
              <a:gd name="connsiteY347" fmla="*/ 738763 h 1335540"/>
              <a:gd name="connsiteX348" fmla="*/ 770158 w 1036210"/>
              <a:gd name="connsiteY348" fmla="*/ 740290 h 1335540"/>
              <a:gd name="connsiteX349" fmla="*/ 770158 w 1036210"/>
              <a:gd name="connsiteY349" fmla="*/ 740235 h 1335540"/>
              <a:gd name="connsiteX350" fmla="*/ 769989 w 1036210"/>
              <a:gd name="connsiteY350" fmla="*/ 740399 h 1335540"/>
              <a:gd name="connsiteX351" fmla="*/ 769752 w 1036210"/>
              <a:gd name="connsiteY351" fmla="*/ 740791 h 1335540"/>
              <a:gd name="connsiteX352" fmla="*/ 769650 w 1036210"/>
              <a:gd name="connsiteY352" fmla="*/ 740889 h 1335540"/>
              <a:gd name="connsiteX353" fmla="*/ 769396 w 1036210"/>
              <a:gd name="connsiteY353" fmla="*/ 741380 h 1335540"/>
              <a:gd name="connsiteX354" fmla="*/ 768804 w 1036210"/>
              <a:gd name="connsiteY354" fmla="*/ 742361 h 1335540"/>
              <a:gd name="connsiteX355" fmla="*/ 768804 w 1036210"/>
              <a:gd name="connsiteY355" fmla="*/ 742443 h 1335540"/>
              <a:gd name="connsiteX356" fmla="*/ 768691 w 1036210"/>
              <a:gd name="connsiteY356" fmla="*/ 742634 h 1335540"/>
              <a:gd name="connsiteX357" fmla="*/ 768465 w 1036210"/>
              <a:gd name="connsiteY357" fmla="*/ 742852 h 1335540"/>
              <a:gd name="connsiteX358" fmla="*/ 766941 w 1036210"/>
              <a:gd name="connsiteY358" fmla="*/ 746124 h 1335540"/>
              <a:gd name="connsiteX359" fmla="*/ 763554 w 1036210"/>
              <a:gd name="connsiteY359" fmla="*/ 752339 h 1335540"/>
              <a:gd name="connsiteX360" fmla="*/ 759828 w 1036210"/>
              <a:gd name="connsiteY360" fmla="*/ 758555 h 1335540"/>
              <a:gd name="connsiteX361" fmla="*/ 756272 w 1036210"/>
              <a:gd name="connsiteY361" fmla="*/ 764771 h 1335540"/>
              <a:gd name="connsiteX362" fmla="*/ 752208 w 1036210"/>
              <a:gd name="connsiteY362" fmla="*/ 770823 h 1335540"/>
              <a:gd name="connsiteX363" fmla="*/ 748143 w 1036210"/>
              <a:gd name="connsiteY363" fmla="*/ 776875 h 1335540"/>
              <a:gd name="connsiteX364" fmla="*/ 743910 w 1036210"/>
              <a:gd name="connsiteY364" fmla="*/ 783090 h 1335540"/>
              <a:gd name="connsiteX365" fmla="*/ 739337 w 1036210"/>
              <a:gd name="connsiteY365" fmla="*/ 789142 h 1335540"/>
              <a:gd name="connsiteX366" fmla="*/ 730531 w 1036210"/>
              <a:gd name="connsiteY366" fmla="*/ 801247 h 1335540"/>
              <a:gd name="connsiteX367" fmla="*/ 721556 w 1036210"/>
              <a:gd name="connsiteY367" fmla="*/ 813678 h 1335540"/>
              <a:gd name="connsiteX368" fmla="*/ 717152 w 1036210"/>
              <a:gd name="connsiteY368" fmla="*/ 820057 h 1335540"/>
              <a:gd name="connsiteX369" fmla="*/ 712749 w 1036210"/>
              <a:gd name="connsiteY369" fmla="*/ 826600 h 1335540"/>
              <a:gd name="connsiteX370" fmla="*/ 708515 w 1036210"/>
              <a:gd name="connsiteY370" fmla="*/ 832979 h 1335540"/>
              <a:gd name="connsiteX371" fmla="*/ 704620 w 1036210"/>
              <a:gd name="connsiteY371" fmla="*/ 839686 h 1335540"/>
              <a:gd name="connsiteX372" fmla="*/ 700556 w 1036210"/>
              <a:gd name="connsiteY372" fmla="*/ 846392 h 1335540"/>
              <a:gd name="connsiteX373" fmla="*/ 696661 w 1036210"/>
              <a:gd name="connsiteY373" fmla="*/ 853098 h 1335540"/>
              <a:gd name="connsiteX374" fmla="*/ 693105 w 1036210"/>
              <a:gd name="connsiteY374" fmla="*/ 860295 h 1335540"/>
              <a:gd name="connsiteX375" fmla="*/ 689549 w 1036210"/>
              <a:gd name="connsiteY375" fmla="*/ 867165 h 1335540"/>
              <a:gd name="connsiteX376" fmla="*/ 686500 w 1036210"/>
              <a:gd name="connsiteY376" fmla="*/ 874362 h 1335540"/>
              <a:gd name="connsiteX377" fmla="*/ 683452 w 1036210"/>
              <a:gd name="connsiteY377" fmla="*/ 881396 h 1335540"/>
              <a:gd name="connsiteX378" fmla="*/ 680743 w 1036210"/>
              <a:gd name="connsiteY378" fmla="*/ 888757 h 1335540"/>
              <a:gd name="connsiteX379" fmla="*/ 678203 w 1036210"/>
              <a:gd name="connsiteY379" fmla="*/ 896281 h 1335540"/>
              <a:gd name="connsiteX380" fmla="*/ 676001 w 1036210"/>
              <a:gd name="connsiteY380" fmla="*/ 903642 h 1335540"/>
              <a:gd name="connsiteX381" fmla="*/ 673969 w 1036210"/>
              <a:gd name="connsiteY381" fmla="*/ 911002 h 1335540"/>
              <a:gd name="connsiteX382" fmla="*/ 672106 w 1036210"/>
              <a:gd name="connsiteY382" fmla="*/ 918526 h 1335540"/>
              <a:gd name="connsiteX383" fmla="*/ 670582 w 1036210"/>
              <a:gd name="connsiteY383" fmla="*/ 926051 h 1335540"/>
              <a:gd name="connsiteX384" fmla="*/ 669227 w 1036210"/>
              <a:gd name="connsiteY384" fmla="*/ 933575 h 1335540"/>
              <a:gd name="connsiteX385" fmla="*/ 668211 w 1036210"/>
              <a:gd name="connsiteY385" fmla="*/ 941099 h 1335540"/>
              <a:gd name="connsiteX386" fmla="*/ 667364 w 1036210"/>
              <a:gd name="connsiteY386" fmla="*/ 948623 h 1335540"/>
              <a:gd name="connsiteX387" fmla="*/ 666687 w 1036210"/>
              <a:gd name="connsiteY387" fmla="*/ 956311 h 1335540"/>
              <a:gd name="connsiteX388" fmla="*/ 666009 w 1036210"/>
              <a:gd name="connsiteY388" fmla="*/ 963999 h 1335540"/>
              <a:gd name="connsiteX389" fmla="*/ 665840 w 1036210"/>
              <a:gd name="connsiteY389" fmla="*/ 971523 h 1335540"/>
              <a:gd name="connsiteX390" fmla="*/ 665671 w 1036210"/>
              <a:gd name="connsiteY390" fmla="*/ 979047 h 1335540"/>
              <a:gd name="connsiteX391" fmla="*/ 665840 w 1036210"/>
              <a:gd name="connsiteY391" fmla="*/ 986735 h 1335540"/>
              <a:gd name="connsiteX392" fmla="*/ 666179 w 1036210"/>
              <a:gd name="connsiteY392" fmla="*/ 994259 h 1335540"/>
              <a:gd name="connsiteX393" fmla="*/ 666687 w 1036210"/>
              <a:gd name="connsiteY393" fmla="*/ 1001784 h 1335540"/>
              <a:gd name="connsiteX394" fmla="*/ 667703 w 1036210"/>
              <a:gd name="connsiteY394" fmla="*/ 994259 h 1335540"/>
              <a:gd name="connsiteX395" fmla="*/ 668549 w 1036210"/>
              <a:gd name="connsiteY395" fmla="*/ 986899 h 1335540"/>
              <a:gd name="connsiteX396" fmla="*/ 669735 w 1036210"/>
              <a:gd name="connsiteY396" fmla="*/ 979374 h 1335540"/>
              <a:gd name="connsiteX397" fmla="*/ 670920 w 1036210"/>
              <a:gd name="connsiteY397" fmla="*/ 972014 h 1335540"/>
              <a:gd name="connsiteX398" fmla="*/ 672275 w 1036210"/>
              <a:gd name="connsiteY398" fmla="*/ 964653 h 1335540"/>
              <a:gd name="connsiteX399" fmla="*/ 673969 w 1036210"/>
              <a:gd name="connsiteY399" fmla="*/ 957293 h 1335540"/>
              <a:gd name="connsiteX400" fmla="*/ 675662 w 1036210"/>
              <a:gd name="connsiteY400" fmla="*/ 949932 h 1335540"/>
              <a:gd name="connsiteX401" fmla="*/ 677525 w 1036210"/>
              <a:gd name="connsiteY401" fmla="*/ 942898 h 1335540"/>
              <a:gd name="connsiteX402" fmla="*/ 679557 w 1036210"/>
              <a:gd name="connsiteY402" fmla="*/ 935701 h 1335540"/>
              <a:gd name="connsiteX403" fmla="*/ 681759 w 1036210"/>
              <a:gd name="connsiteY403" fmla="*/ 928668 h 1335540"/>
              <a:gd name="connsiteX404" fmla="*/ 683960 w 1036210"/>
              <a:gd name="connsiteY404" fmla="*/ 921634 h 1335540"/>
              <a:gd name="connsiteX405" fmla="*/ 686670 w 1036210"/>
              <a:gd name="connsiteY405" fmla="*/ 914764 h 1335540"/>
              <a:gd name="connsiteX406" fmla="*/ 689379 w 1036210"/>
              <a:gd name="connsiteY406" fmla="*/ 908058 h 1335540"/>
              <a:gd name="connsiteX407" fmla="*/ 692428 w 1036210"/>
              <a:gd name="connsiteY407" fmla="*/ 901188 h 1335540"/>
              <a:gd name="connsiteX408" fmla="*/ 695476 w 1036210"/>
              <a:gd name="connsiteY408" fmla="*/ 894482 h 1335540"/>
              <a:gd name="connsiteX409" fmla="*/ 698863 w 1036210"/>
              <a:gd name="connsiteY409" fmla="*/ 887939 h 1335540"/>
              <a:gd name="connsiteX410" fmla="*/ 702250 w 1036210"/>
              <a:gd name="connsiteY410" fmla="*/ 881396 h 1335540"/>
              <a:gd name="connsiteX411" fmla="*/ 705975 w 1036210"/>
              <a:gd name="connsiteY411" fmla="*/ 875180 h 1335540"/>
              <a:gd name="connsiteX412" fmla="*/ 709701 w 1036210"/>
              <a:gd name="connsiteY412" fmla="*/ 868801 h 1335540"/>
              <a:gd name="connsiteX413" fmla="*/ 713765 w 1036210"/>
              <a:gd name="connsiteY413" fmla="*/ 862749 h 1335540"/>
              <a:gd name="connsiteX414" fmla="*/ 717999 w 1036210"/>
              <a:gd name="connsiteY414" fmla="*/ 856697 h 1335540"/>
              <a:gd name="connsiteX415" fmla="*/ 722064 w 1036210"/>
              <a:gd name="connsiteY415" fmla="*/ 850645 h 1335540"/>
              <a:gd name="connsiteX416" fmla="*/ 726636 w 1036210"/>
              <a:gd name="connsiteY416" fmla="*/ 844756 h 1335540"/>
              <a:gd name="connsiteX417" fmla="*/ 731209 w 1036210"/>
              <a:gd name="connsiteY417" fmla="*/ 838868 h 1335540"/>
              <a:gd name="connsiteX418" fmla="*/ 740523 w 1036210"/>
              <a:gd name="connsiteY418" fmla="*/ 827254 h 1335540"/>
              <a:gd name="connsiteX419" fmla="*/ 750176 w 1036210"/>
              <a:gd name="connsiteY419" fmla="*/ 815641 h 1335540"/>
              <a:gd name="connsiteX420" fmla="*/ 759998 w 1036210"/>
              <a:gd name="connsiteY420" fmla="*/ 803864 h 1335540"/>
              <a:gd name="connsiteX421" fmla="*/ 769820 w 1036210"/>
              <a:gd name="connsiteY421" fmla="*/ 791923 h 1335540"/>
              <a:gd name="connsiteX422" fmla="*/ 774562 w 1036210"/>
              <a:gd name="connsiteY422" fmla="*/ 785708 h 1335540"/>
              <a:gd name="connsiteX423" fmla="*/ 779473 w 1036210"/>
              <a:gd name="connsiteY423" fmla="*/ 779328 h 1335540"/>
              <a:gd name="connsiteX424" fmla="*/ 783876 w 1036210"/>
              <a:gd name="connsiteY424" fmla="*/ 772949 h 1335540"/>
              <a:gd name="connsiteX425" fmla="*/ 788279 w 1036210"/>
              <a:gd name="connsiteY425" fmla="*/ 766243 h 1335540"/>
              <a:gd name="connsiteX426" fmla="*/ 790481 w 1036210"/>
              <a:gd name="connsiteY426" fmla="*/ 762971 h 1335540"/>
              <a:gd name="connsiteX427" fmla="*/ 792682 w 1036210"/>
              <a:gd name="connsiteY427" fmla="*/ 759373 h 1335540"/>
              <a:gd name="connsiteX428" fmla="*/ 794037 w 1036210"/>
              <a:gd name="connsiteY428" fmla="*/ 756756 h 1335540"/>
              <a:gd name="connsiteX429" fmla="*/ 794545 w 1036210"/>
              <a:gd name="connsiteY429" fmla="*/ 756101 h 1335540"/>
              <a:gd name="connsiteX430" fmla="*/ 794884 w 1036210"/>
              <a:gd name="connsiteY430" fmla="*/ 755447 h 1335540"/>
              <a:gd name="connsiteX431" fmla="*/ 795053 w 1036210"/>
              <a:gd name="connsiteY431" fmla="*/ 755120 h 1335540"/>
              <a:gd name="connsiteX432" fmla="*/ 795392 w 1036210"/>
              <a:gd name="connsiteY432" fmla="*/ 754466 h 1335540"/>
              <a:gd name="connsiteX433" fmla="*/ 796069 w 1036210"/>
              <a:gd name="connsiteY433" fmla="*/ 753484 h 1335540"/>
              <a:gd name="connsiteX434" fmla="*/ 800303 w 1036210"/>
              <a:gd name="connsiteY434" fmla="*/ 746778 h 1335540"/>
              <a:gd name="connsiteX435" fmla="*/ 804537 w 1036210"/>
              <a:gd name="connsiteY435" fmla="*/ 740071 h 1335540"/>
              <a:gd name="connsiteX436" fmla="*/ 808262 w 1036210"/>
              <a:gd name="connsiteY436" fmla="*/ 733202 h 1335540"/>
              <a:gd name="connsiteX437" fmla="*/ 811988 w 1036210"/>
              <a:gd name="connsiteY437" fmla="*/ 726004 h 1335540"/>
              <a:gd name="connsiteX438" fmla="*/ 815544 w 1036210"/>
              <a:gd name="connsiteY438" fmla="*/ 718971 h 1335540"/>
              <a:gd name="connsiteX439" fmla="*/ 818931 w 1036210"/>
              <a:gd name="connsiteY439" fmla="*/ 711774 h 1335540"/>
              <a:gd name="connsiteX440" fmla="*/ 821979 w 1036210"/>
              <a:gd name="connsiteY440" fmla="*/ 704577 h 1335540"/>
              <a:gd name="connsiteX441" fmla="*/ 825028 w 1036210"/>
              <a:gd name="connsiteY441" fmla="*/ 697380 h 1335540"/>
              <a:gd name="connsiteX442" fmla="*/ 827906 w 1036210"/>
              <a:gd name="connsiteY442" fmla="*/ 690019 h 1335540"/>
              <a:gd name="connsiteX443" fmla="*/ 830616 w 1036210"/>
              <a:gd name="connsiteY443" fmla="*/ 682331 h 1335540"/>
              <a:gd name="connsiteX444" fmla="*/ 832987 w 1036210"/>
              <a:gd name="connsiteY444" fmla="*/ 674971 h 1335540"/>
              <a:gd name="connsiteX445" fmla="*/ 835188 w 1036210"/>
              <a:gd name="connsiteY445" fmla="*/ 667283 h 1335540"/>
              <a:gd name="connsiteX446" fmla="*/ 837221 w 1036210"/>
              <a:gd name="connsiteY446" fmla="*/ 659595 h 1335540"/>
              <a:gd name="connsiteX447" fmla="*/ 839083 w 1036210"/>
              <a:gd name="connsiteY447" fmla="*/ 651907 h 1335540"/>
              <a:gd name="connsiteX448" fmla="*/ 840608 w 1036210"/>
              <a:gd name="connsiteY448" fmla="*/ 644219 h 1335540"/>
              <a:gd name="connsiteX449" fmla="*/ 842301 w 1036210"/>
              <a:gd name="connsiteY449" fmla="*/ 636532 h 1335540"/>
              <a:gd name="connsiteX450" fmla="*/ 843487 w 1036210"/>
              <a:gd name="connsiteY450" fmla="*/ 628680 h 1335540"/>
              <a:gd name="connsiteX451" fmla="*/ 844503 w 1036210"/>
              <a:gd name="connsiteY451" fmla="*/ 620829 h 1335540"/>
              <a:gd name="connsiteX452" fmla="*/ 845349 w 1036210"/>
              <a:gd name="connsiteY452" fmla="*/ 613141 h 1335540"/>
              <a:gd name="connsiteX453" fmla="*/ 846027 w 1036210"/>
              <a:gd name="connsiteY453" fmla="*/ 605126 h 1335540"/>
              <a:gd name="connsiteX454" fmla="*/ 846535 w 1036210"/>
              <a:gd name="connsiteY454" fmla="*/ 597275 h 1335540"/>
              <a:gd name="connsiteX455" fmla="*/ 846874 w 1036210"/>
              <a:gd name="connsiteY455" fmla="*/ 589423 h 1335540"/>
              <a:gd name="connsiteX456" fmla="*/ 846874 w 1036210"/>
              <a:gd name="connsiteY456" fmla="*/ 581572 h 1335540"/>
              <a:gd name="connsiteX457" fmla="*/ 846874 w 1036210"/>
              <a:gd name="connsiteY457" fmla="*/ 573557 h 1335540"/>
              <a:gd name="connsiteX458" fmla="*/ 846535 w 1036210"/>
              <a:gd name="connsiteY458" fmla="*/ 565869 h 1335540"/>
              <a:gd name="connsiteX459" fmla="*/ 846027 w 1036210"/>
              <a:gd name="connsiteY459" fmla="*/ 558018 h 1335540"/>
              <a:gd name="connsiteX460" fmla="*/ 845349 w 1036210"/>
              <a:gd name="connsiteY460" fmla="*/ 550003 h 1335540"/>
              <a:gd name="connsiteX461" fmla="*/ 844503 w 1036210"/>
              <a:gd name="connsiteY461" fmla="*/ 542152 h 1335540"/>
              <a:gd name="connsiteX462" fmla="*/ 843487 w 1036210"/>
              <a:gd name="connsiteY462" fmla="*/ 534464 h 1335540"/>
              <a:gd name="connsiteX463" fmla="*/ 842301 w 1036210"/>
              <a:gd name="connsiteY463" fmla="*/ 526449 h 1335540"/>
              <a:gd name="connsiteX464" fmla="*/ 840608 w 1036210"/>
              <a:gd name="connsiteY464" fmla="*/ 518761 h 1335540"/>
              <a:gd name="connsiteX465" fmla="*/ 839083 w 1036210"/>
              <a:gd name="connsiteY465" fmla="*/ 511073 h 1335540"/>
              <a:gd name="connsiteX466" fmla="*/ 837221 w 1036210"/>
              <a:gd name="connsiteY466" fmla="*/ 503386 h 1335540"/>
              <a:gd name="connsiteX467" fmla="*/ 835019 w 1036210"/>
              <a:gd name="connsiteY467" fmla="*/ 495698 h 1335540"/>
              <a:gd name="connsiteX468" fmla="*/ 832817 w 1036210"/>
              <a:gd name="connsiteY468" fmla="*/ 488174 h 1335540"/>
              <a:gd name="connsiteX469" fmla="*/ 830447 w 1036210"/>
              <a:gd name="connsiteY469" fmla="*/ 480649 h 1335540"/>
              <a:gd name="connsiteX470" fmla="*/ 827737 w 1036210"/>
              <a:gd name="connsiteY470" fmla="*/ 473289 h 1335540"/>
              <a:gd name="connsiteX471" fmla="*/ 825028 w 1036210"/>
              <a:gd name="connsiteY471" fmla="*/ 465764 h 1335540"/>
              <a:gd name="connsiteX472" fmla="*/ 821979 w 1036210"/>
              <a:gd name="connsiteY472" fmla="*/ 458404 h 1335540"/>
              <a:gd name="connsiteX473" fmla="*/ 818931 w 1036210"/>
              <a:gd name="connsiteY473" fmla="*/ 451207 h 1335540"/>
              <a:gd name="connsiteX474" fmla="*/ 815375 w 1036210"/>
              <a:gd name="connsiteY474" fmla="*/ 444010 h 1335540"/>
              <a:gd name="connsiteX475" fmla="*/ 811988 w 1036210"/>
              <a:gd name="connsiteY475" fmla="*/ 436976 h 1335540"/>
              <a:gd name="connsiteX476" fmla="*/ 808093 w 1036210"/>
              <a:gd name="connsiteY476" fmla="*/ 429943 h 1335540"/>
              <a:gd name="connsiteX477" fmla="*/ 804198 w 1036210"/>
              <a:gd name="connsiteY477" fmla="*/ 422909 h 1335540"/>
              <a:gd name="connsiteX478" fmla="*/ 800303 w 1036210"/>
              <a:gd name="connsiteY478" fmla="*/ 416039 h 1335540"/>
              <a:gd name="connsiteX479" fmla="*/ 795900 w 1036210"/>
              <a:gd name="connsiteY479" fmla="*/ 409333 h 1335540"/>
              <a:gd name="connsiteX480" fmla="*/ 791497 w 1036210"/>
              <a:gd name="connsiteY480" fmla="*/ 402790 h 1335540"/>
              <a:gd name="connsiteX481" fmla="*/ 787094 w 1036210"/>
              <a:gd name="connsiteY481" fmla="*/ 396247 h 1335540"/>
              <a:gd name="connsiteX482" fmla="*/ 782352 w 1036210"/>
              <a:gd name="connsiteY482" fmla="*/ 389868 h 1335540"/>
              <a:gd name="connsiteX483" fmla="*/ 777441 w 1036210"/>
              <a:gd name="connsiteY483" fmla="*/ 383652 h 1335540"/>
              <a:gd name="connsiteX484" fmla="*/ 772360 w 1036210"/>
              <a:gd name="connsiteY484" fmla="*/ 377437 h 1335540"/>
              <a:gd name="connsiteX485" fmla="*/ 767280 w 1036210"/>
              <a:gd name="connsiteY485" fmla="*/ 371548 h 1335540"/>
              <a:gd name="connsiteX486" fmla="*/ 761860 w 1036210"/>
              <a:gd name="connsiteY486" fmla="*/ 365496 h 1335540"/>
              <a:gd name="connsiteX487" fmla="*/ 756441 w 1036210"/>
              <a:gd name="connsiteY487" fmla="*/ 359771 h 1335540"/>
              <a:gd name="connsiteX488" fmla="*/ 750684 w 1036210"/>
              <a:gd name="connsiteY488" fmla="*/ 354210 h 1335540"/>
              <a:gd name="connsiteX489" fmla="*/ 744926 w 1036210"/>
              <a:gd name="connsiteY489" fmla="*/ 348648 h 1335540"/>
              <a:gd name="connsiteX490" fmla="*/ 738999 w 1036210"/>
              <a:gd name="connsiteY490" fmla="*/ 343250 h 1335540"/>
              <a:gd name="connsiteX491" fmla="*/ 732902 w 1036210"/>
              <a:gd name="connsiteY491" fmla="*/ 338016 h 1335540"/>
              <a:gd name="connsiteX492" fmla="*/ 726805 w 1036210"/>
              <a:gd name="connsiteY492" fmla="*/ 333109 h 1335540"/>
              <a:gd name="connsiteX493" fmla="*/ 720539 w 1036210"/>
              <a:gd name="connsiteY493" fmla="*/ 328202 h 1335540"/>
              <a:gd name="connsiteX494" fmla="*/ 714104 w 1036210"/>
              <a:gd name="connsiteY494" fmla="*/ 323295 h 1335540"/>
              <a:gd name="connsiteX495" fmla="*/ 707669 w 1036210"/>
              <a:gd name="connsiteY495" fmla="*/ 318715 h 1335540"/>
              <a:gd name="connsiteX496" fmla="*/ 701064 w 1036210"/>
              <a:gd name="connsiteY496" fmla="*/ 314135 h 1335540"/>
              <a:gd name="connsiteX497" fmla="*/ 694460 w 1036210"/>
              <a:gd name="connsiteY497" fmla="*/ 310046 h 1335540"/>
              <a:gd name="connsiteX498" fmla="*/ 687517 w 1036210"/>
              <a:gd name="connsiteY498" fmla="*/ 305793 h 1335540"/>
              <a:gd name="connsiteX499" fmla="*/ 680743 w 1036210"/>
              <a:gd name="connsiteY499" fmla="*/ 301867 h 1335540"/>
              <a:gd name="connsiteX500" fmla="*/ 673630 w 1036210"/>
              <a:gd name="connsiteY500" fmla="*/ 298105 h 1335540"/>
              <a:gd name="connsiteX501" fmla="*/ 666687 w 1036210"/>
              <a:gd name="connsiteY501" fmla="*/ 294343 h 1335540"/>
              <a:gd name="connsiteX502" fmla="*/ 659235 w 1036210"/>
              <a:gd name="connsiteY502" fmla="*/ 291072 h 1335540"/>
              <a:gd name="connsiteX503" fmla="*/ 652122 w 1036210"/>
              <a:gd name="connsiteY503" fmla="*/ 287637 h 1335540"/>
              <a:gd name="connsiteX504" fmla="*/ 644671 w 1036210"/>
              <a:gd name="connsiteY504" fmla="*/ 284692 h 1335540"/>
              <a:gd name="connsiteX505" fmla="*/ 637389 w 1036210"/>
              <a:gd name="connsiteY505" fmla="*/ 281585 h 1335540"/>
              <a:gd name="connsiteX506" fmla="*/ 629938 w 1036210"/>
              <a:gd name="connsiteY506" fmla="*/ 278967 h 1335540"/>
              <a:gd name="connsiteX507" fmla="*/ 622317 w 1036210"/>
              <a:gd name="connsiteY507" fmla="*/ 276350 h 1335540"/>
              <a:gd name="connsiteX508" fmla="*/ 614697 w 1036210"/>
              <a:gd name="connsiteY508" fmla="*/ 274060 h 1335540"/>
              <a:gd name="connsiteX509" fmla="*/ 607076 w 1036210"/>
              <a:gd name="connsiteY509" fmla="*/ 271770 h 1335540"/>
              <a:gd name="connsiteX510" fmla="*/ 599455 w 1036210"/>
              <a:gd name="connsiteY510" fmla="*/ 269807 h 1335540"/>
              <a:gd name="connsiteX511" fmla="*/ 591834 w 1036210"/>
              <a:gd name="connsiteY511" fmla="*/ 268172 h 1335540"/>
              <a:gd name="connsiteX512" fmla="*/ 583875 w 1036210"/>
              <a:gd name="connsiteY512" fmla="*/ 266536 h 1335540"/>
              <a:gd name="connsiteX513" fmla="*/ 576085 w 1036210"/>
              <a:gd name="connsiteY513" fmla="*/ 265064 h 1335540"/>
              <a:gd name="connsiteX514" fmla="*/ 568295 w 1036210"/>
              <a:gd name="connsiteY514" fmla="*/ 263919 h 1335540"/>
              <a:gd name="connsiteX515" fmla="*/ 560505 w 1036210"/>
              <a:gd name="connsiteY515" fmla="*/ 262774 h 1335540"/>
              <a:gd name="connsiteX516" fmla="*/ 552546 w 1036210"/>
              <a:gd name="connsiteY516" fmla="*/ 261956 h 1335540"/>
              <a:gd name="connsiteX517" fmla="*/ 544756 w 1036210"/>
              <a:gd name="connsiteY517" fmla="*/ 261465 h 1335540"/>
              <a:gd name="connsiteX518" fmla="*/ 536965 w 1036210"/>
              <a:gd name="connsiteY518" fmla="*/ 260975 h 1335540"/>
              <a:gd name="connsiteX519" fmla="*/ 529175 w 1036210"/>
              <a:gd name="connsiteY519" fmla="*/ 260811 h 1335540"/>
              <a:gd name="connsiteX520" fmla="*/ 509791 w 1036210"/>
              <a:gd name="connsiteY520" fmla="*/ 227108 h 1335540"/>
              <a:gd name="connsiteX521" fmla="*/ 518947 w 1036210"/>
              <a:gd name="connsiteY521" fmla="*/ 227272 h 1335540"/>
              <a:gd name="connsiteX522" fmla="*/ 528272 w 1036210"/>
              <a:gd name="connsiteY522" fmla="*/ 227599 h 1335540"/>
              <a:gd name="connsiteX523" fmla="*/ 537597 w 1036210"/>
              <a:gd name="connsiteY523" fmla="*/ 228254 h 1335540"/>
              <a:gd name="connsiteX524" fmla="*/ 546583 w 1036210"/>
              <a:gd name="connsiteY524" fmla="*/ 228908 h 1335540"/>
              <a:gd name="connsiteX525" fmla="*/ 555909 w 1036210"/>
              <a:gd name="connsiteY525" fmla="*/ 229890 h 1335540"/>
              <a:gd name="connsiteX526" fmla="*/ 564725 w 1036210"/>
              <a:gd name="connsiteY526" fmla="*/ 231199 h 1335540"/>
              <a:gd name="connsiteX527" fmla="*/ 573881 w 1036210"/>
              <a:gd name="connsiteY527" fmla="*/ 232672 h 1335540"/>
              <a:gd name="connsiteX528" fmla="*/ 582697 w 1036210"/>
              <a:gd name="connsiteY528" fmla="*/ 234308 h 1335540"/>
              <a:gd name="connsiteX529" fmla="*/ 591683 w 1036210"/>
              <a:gd name="connsiteY529" fmla="*/ 236272 h 1335540"/>
              <a:gd name="connsiteX530" fmla="*/ 600330 w 1036210"/>
              <a:gd name="connsiteY530" fmla="*/ 238235 h 1335540"/>
              <a:gd name="connsiteX531" fmla="*/ 608808 w 1036210"/>
              <a:gd name="connsiteY531" fmla="*/ 240363 h 1335540"/>
              <a:gd name="connsiteX532" fmla="*/ 617455 w 1036210"/>
              <a:gd name="connsiteY532" fmla="*/ 242981 h 1335540"/>
              <a:gd name="connsiteX533" fmla="*/ 625932 w 1036210"/>
              <a:gd name="connsiteY533" fmla="*/ 245599 h 1335540"/>
              <a:gd name="connsiteX534" fmla="*/ 634240 w 1036210"/>
              <a:gd name="connsiteY534" fmla="*/ 248545 h 1335540"/>
              <a:gd name="connsiteX535" fmla="*/ 642718 w 1036210"/>
              <a:gd name="connsiteY535" fmla="*/ 251490 h 1335540"/>
              <a:gd name="connsiteX536" fmla="*/ 650856 w 1036210"/>
              <a:gd name="connsiteY536" fmla="*/ 254763 h 1335540"/>
              <a:gd name="connsiteX537" fmla="*/ 658825 w 1036210"/>
              <a:gd name="connsiteY537" fmla="*/ 258036 h 1335540"/>
              <a:gd name="connsiteX538" fmla="*/ 666964 w 1036210"/>
              <a:gd name="connsiteY538" fmla="*/ 261799 h 1335540"/>
              <a:gd name="connsiteX539" fmla="*/ 674763 w 1036210"/>
              <a:gd name="connsiteY539" fmla="*/ 265400 h 1335540"/>
              <a:gd name="connsiteX540" fmla="*/ 682393 w 1036210"/>
              <a:gd name="connsiteY540" fmla="*/ 269491 h 1335540"/>
              <a:gd name="connsiteX541" fmla="*/ 690022 w 1036210"/>
              <a:gd name="connsiteY541" fmla="*/ 273581 h 1335540"/>
              <a:gd name="connsiteX542" fmla="*/ 697652 w 1036210"/>
              <a:gd name="connsiteY542" fmla="*/ 277836 h 1335540"/>
              <a:gd name="connsiteX543" fmla="*/ 705112 w 1036210"/>
              <a:gd name="connsiteY543" fmla="*/ 282254 h 1335540"/>
              <a:gd name="connsiteX544" fmla="*/ 712403 w 1036210"/>
              <a:gd name="connsiteY544" fmla="*/ 287000 h 1335540"/>
              <a:gd name="connsiteX545" fmla="*/ 719524 w 1036210"/>
              <a:gd name="connsiteY545" fmla="*/ 291745 h 1335540"/>
              <a:gd name="connsiteX546" fmla="*/ 726645 w 1036210"/>
              <a:gd name="connsiteY546" fmla="*/ 296818 h 1335540"/>
              <a:gd name="connsiteX547" fmla="*/ 733427 w 1036210"/>
              <a:gd name="connsiteY547" fmla="*/ 301727 h 1335540"/>
              <a:gd name="connsiteX548" fmla="*/ 740209 w 1036210"/>
              <a:gd name="connsiteY548" fmla="*/ 307127 h 1335540"/>
              <a:gd name="connsiteX549" fmla="*/ 746821 w 1036210"/>
              <a:gd name="connsiteY549" fmla="*/ 312528 h 1335540"/>
              <a:gd name="connsiteX550" fmla="*/ 753434 w 1036210"/>
              <a:gd name="connsiteY550" fmla="*/ 318091 h 1335540"/>
              <a:gd name="connsiteX551" fmla="*/ 759707 w 1036210"/>
              <a:gd name="connsiteY551" fmla="*/ 323818 h 1335540"/>
              <a:gd name="connsiteX552" fmla="*/ 765981 w 1036210"/>
              <a:gd name="connsiteY552" fmla="*/ 329710 h 1335540"/>
              <a:gd name="connsiteX553" fmla="*/ 772084 w 1036210"/>
              <a:gd name="connsiteY553" fmla="*/ 335764 h 1335540"/>
              <a:gd name="connsiteX554" fmla="*/ 778018 w 1036210"/>
              <a:gd name="connsiteY554" fmla="*/ 341818 h 1335540"/>
              <a:gd name="connsiteX555" fmla="*/ 783783 w 1036210"/>
              <a:gd name="connsiteY555" fmla="*/ 348200 h 1335540"/>
              <a:gd name="connsiteX556" fmla="*/ 789379 w 1036210"/>
              <a:gd name="connsiteY556" fmla="*/ 354582 h 1335540"/>
              <a:gd name="connsiteX557" fmla="*/ 794974 w 1036210"/>
              <a:gd name="connsiteY557" fmla="*/ 361128 h 1335540"/>
              <a:gd name="connsiteX558" fmla="*/ 800230 w 1036210"/>
              <a:gd name="connsiteY558" fmla="*/ 367673 h 1335540"/>
              <a:gd name="connsiteX559" fmla="*/ 805485 w 1036210"/>
              <a:gd name="connsiteY559" fmla="*/ 374546 h 1335540"/>
              <a:gd name="connsiteX560" fmla="*/ 810233 w 1036210"/>
              <a:gd name="connsiteY560" fmla="*/ 381583 h 1335540"/>
              <a:gd name="connsiteX561" fmla="*/ 815150 w 1036210"/>
              <a:gd name="connsiteY561" fmla="*/ 388619 h 1335540"/>
              <a:gd name="connsiteX562" fmla="*/ 819728 w 1036210"/>
              <a:gd name="connsiteY562" fmla="*/ 395655 h 1335540"/>
              <a:gd name="connsiteX563" fmla="*/ 824306 w 1036210"/>
              <a:gd name="connsiteY563" fmla="*/ 403020 h 1335540"/>
              <a:gd name="connsiteX564" fmla="*/ 828375 w 1036210"/>
              <a:gd name="connsiteY564" fmla="*/ 410383 h 1335540"/>
              <a:gd name="connsiteX565" fmla="*/ 832614 w 1036210"/>
              <a:gd name="connsiteY565" fmla="*/ 417911 h 1335540"/>
              <a:gd name="connsiteX566" fmla="*/ 836513 w 1036210"/>
              <a:gd name="connsiteY566" fmla="*/ 425438 h 1335540"/>
              <a:gd name="connsiteX567" fmla="*/ 840244 w 1036210"/>
              <a:gd name="connsiteY567" fmla="*/ 433129 h 1335540"/>
              <a:gd name="connsiteX568" fmla="*/ 843804 w 1036210"/>
              <a:gd name="connsiteY568" fmla="*/ 440820 h 1335540"/>
              <a:gd name="connsiteX569" fmla="*/ 847026 w 1036210"/>
              <a:gd name="connsiteY569" fmla="*/ 448838 h 1335540"/>
              <a:gd name="connsiteX570" fmla="*/ 850247 w 1036210"/>
              <a:gd name="connsiteY570" fmla="*/ 456857 h 1335540"/>
              <a:gd name="connsiteX571" fmla="*/ 853129 w 1036210"/>
              <a:gd name="connsiteY571" fmla="*/ 464875 h 1335540"/>
              <a:gd name="connsiteX572" fmla="*/ 856012 w 1036210"/>
              <a:gd name="connsiteY572" fmla="*/ 473220 h 1335540"/>
              <a:gd name="connsiteX573" fmla="*/ 858555 w 1036210"/>
              <a:gd name="connsiteY573" fmla="*/ 481402 h 1335540"/>
              <a:gd name="connsiteX574" fmla="*/ 860759 w 1036210"/>
              <a:gd name="connsiteY574" fmla="*/ 489584 h 1335540"/>
              <a:gd name="connsiteX575" fmla="*/ 862963 w 1036210"/>
              <a:gd name="connsiteY575" fmla="*/ 498093 h 1335540"/>
              <a:gd name="connsiteX576" fmla="*/ 864828 w 1036210"/>
              <a:gd name="connsiteY576" fmla="*/ 506603 h 1335540"/>
              <a:gd name="connsiteX577" fmla="*/ 866524 w 1036210"/>
              <a:gd name="connsiteY577" fmla="*/ 515275 h 1335540"/>
              <a:gd name="connsiteX578" fmla="*/ 868219 w 1036210"/>
              <a:gd name="connsiteY578" fmla="*/ 523948 h 1335540"/>
              <a:gd name="connsiteX579" fmla="*/ 869406 w 1036210"/>
              <a:gd name="connsiteY579" fmla="*/ 532457 h 1335540"/>
              <a:gd name="connsiteX580" fmla="*/ 870423 w 1036210"/>
              <a:gd name="connsiteY580" fmla="*/ 541457 h 1335540"/>
              <a:gd name="connsiteX581" fmla="*/ 871101 w 1036210"/>
              <a:gd name="connsiteY581" fmla="*/ 550130 h 1335540"/>
              <a:gd name="connsiteX582" fmla="*/ 871780 w 1036210"/>
              <a:gd name="connsiteY582" fmla="*/ 559130 h 1335540"/>
              <a:gd name="connsiteX583" fmla="*/ 872118 w 1036210"/>
              <a:gd name="connsiteY583" fmla="*/ 568130 h 1335540"/>
              <a:gd name="connsiteX584" fmla="*/ 872288 w 1036210"/>
              <a:gd name="connsiteY584" fmla="*/ 577131 h 1335540"/>
              <a:gd name="connsiteX585" fmla="*/ 872118 w 1036210"/>
              <a:gd name="connsiteY585" fmla="*/ 583349 h 1335540"/>
              <a:gd name="connsiteX586" fmla="*/ 871949 w 1036210"/>
              <a:gd name="connsiteY586" fmla="*/ 589567 h 1335540"/>
              <a:gd name="connsiteX587" fmla="*/ 871780 w 1036210"/>
              <a:gd name="connsiteY587" fmla="*/ 595622 h 1335540"/>
              <a:gd name="connsiteX588" fmla="*/ 871271 w 1036210"/>
              <a:gd name="connsiteY588" fmla="*/ 601676 h 1335540"/>
              <a:gd name="connsiteX589" fmla="*/ 870932 w 1036210"/>
              <a:gd name="connsiteY589" fmla="*/ 607895 h 1335540"/>
              <a:gd name="connsiteX590" fmla="*/ 870254 w 1036210"/>
              <a:gd name="connsiteY590" fmla="*/ 613949 h 1335540"/>
              <a:gd name="connsiteX591" fmla="*/ 869576 w 1036210"/>
              <a:gd name="connsiteY591" fmla="*/ 619840 h 1335540"/>
              <a:gd name="connsiteX592" fmla="*/ 868897 w 1036210"/>
              <a:gd name="connsiteY592" fmla="*/ 625895 h 1335540"/>
              <a:gd name="connsiteX593" fmla="*/ 867880 w 1036210"/>
              <a:gd name="connsiteY593" fmla="*/ 631786 h 1335540"/>
              <a:gd name="connsiteX594" fmla="*/ 866693 w 1036210"/>
              <a:gd name="connsiteY594" fmla="*/ 637677 h 1335540"/>
              <a:gd name="connsiteX595" fmla="*/ 865676 w 1036210"/>
              <a:gd name="connsiteY595" fmla="*/ 643567 h 1335540"/>
              <a:gd name="connsiteX596" fmla="*/ 864489 w 1036210"/>
              <a:gd name="connsiteY596" fmla="*/ 649459 h 1335540"/>
              <a:gd name="connsiteX597" fmla="*/ 863302 w 1036210"/>
              <a:gd name="connsiteY597" fmla="*/ 655350 h 1335540"/>
              <a:gd name="connsiteX598" fmla="*/ 861776 w 1036210"/>
              <a:gd name="connsiteY598" fmla="*/ 661077 h 1335540"/>
              <a:gd name="connsiteX599" fmla="*/ 860250 w 1036210"/>
              <a:gd name="connsiteY599" fmla="*/ 666804 h 1335540"/>
              <a:gd name="connsiteX600" fmla="*/ 858555 w 1036210"/>
              <a:gd name="connsiteY600" fmla="*/ 672532 h 1335540"/>
              <a:gd name="connsiteX601" fmla="*/ 855164 w 1036210"/>
              <a:gd name="connsiteY601" fmla="*/ 683659 h 1335540"/>
              <a:gd name="connsiteX602" fmla="*/ 851264 w 1036210"/>
              <a:gd name="connsiteY602" fmla="*/ 694786 h 1335540"/>
              <a:gd name="connsiteX603" fmla="*/ 846856 w 1036210"/>
              <a:gd name="connsiteY603" fmla="*/ 705750 h 1335540"/>
              <a:gd name="connsiteX604" fmla="*/ 842448 w 1036210"/>
              <a:gd name="connsiteY604" fmla="*/ 716550 h 1335540"/>
              <a:gd name="connsiteX605" fmla="*/ 837361 w 1036210"/>
              <a:gd name="connsiteY605" fmla="*/ 727187 h 1335540"/>
              <a:gd name="connsiteX606" fmla="*/ 831935 w 1036210"/>
              <a:gd name="connsiteY606" fmla="*/ 737496 h 1335540"/>
              <a:gd name="connsiteX607" fmla="*/ 826340 w 1036210"/>
              <a:gd name="connsiteY607" fmla="*/ 747805 h 1335540"/>
              <a:gd name="connsiteX608" fmla="*/ 820236 w 1036210"/>
              <a:gd name="connsiteY608" fmla="*/ 757787 h 1335540"/>
              <a:gd name="connsiteX609" fmla="*/ 820236 w 1036210"/>
              <a:gd name="connsiteY609" fmla="*/ 757951 h 1335540"/>
              <a:gd name="connsiteX610" fmla="*/ 820067 w 1036210"/>
              <a:gd name="connsiteY610" fmla="*/ 758114 h 1335540"/>
              <a:gd name="connsiteX611" fmla="*/ 820067 w 1036210"/>
              <a:gd name="connsiteY611" fmla="*/ 758278 h 1335540"/>
              <a:gd name="connsiteX612" fmla="*/ 819897 w 1036210"/>
              <a:gd name="connsiteY612" fmla="*/ 758606 h 1335540"/>
              <a:gd name="connsiteX613" fmla="*/ 815828 w 1036210"/>
              <a:gd name="connsiteY613" fmla="*/ 765642 h 1335540"/>
              <a:gd name="connsiteX614" fmla="*/ 811929 w 1036210"/>
              <a:gd name="connsiteY614" fmla="*/ 772678 h 1335540"/>
              <a:gd name="connsiteX615" fmla="*/ 807520 w 1036210"/>
              <a:gd name="connsiteY615" fmla="*/ 779387 h 1335540"/>
              <a:gd name="connsiteX616" fmla="*/ 803112 w 1036210"/>
              <a:gd name="connsiteY616" fmla="*/ 785933 h 1335540"/>
              <a:gd name="connsiteX617" fmla="*/ 798534 w 1036210"/>
              <a:gd name="connsiteY617" fmla="*/ 792478 h 1335540"/>
              <a:gd name="connsiteX618" fmla="*/ 793956 w 1036210"/>
              <a:gd name="connsiteY618" fmla="*/ 798860 h 1335540"/>
              <a:gd name="connsiteX619" fmla="*/ 784292 w 1036210"/>
              <a:gd name="connsiteY619" fmla="*/ 811624 h 1335540"/>
              <a:gd name="connsiteX620" fmla="*/ 774628 w 1036210"/>
              <a:gd name="connsiteY620" fmla="*/ 824224 h 1335540"/>
              <a:gd name="connsiteX621" fmla="*/ 764624 w 1036210"/>
              <a:gd name="connsiteY621" fmla="*/ 837152 h 1335540"/>
              <a:gd name="connsiteX622" fmla="*/ 759707 w 1036210"/>
              <a:gd name="connsiteY622" fmla="*/ 843697 h 1335540"/>
              <a:gd name="connsiteX623" fmla="*/ 755130 w 1036210"/>
              <a:gd name="connsiteY623" fmla="*/ 850570 h 1335540"/>
              <a:gd name="connsiteX624" fmla="*/ 750382 w 1036210"/>
              <a:gd name="connsiteY624" fmla="*/ 857443 h 1335540"/>
              <a:gd name="connsiteX625" fmla="*/ 745634 w 1036210"/>
              <a:gd name="connsiteY625" fmla="*/ 864480 h 1335540"/>
              <a:gd name="connsiteX626" fmla="*/ 741057 w 1036210"/>
              <a:gd name="connsiteY626" fmla="*/ 872007 h 1335540"/>
              <a:gd name="connsiteX627" fmla="*/ 736818 w 1036210"/>
              <a:gd name="connsiteY627" fmla="*/ 879698 h 1335540"/>
              <a:gd name="connsiteX628" fmla="*/ 732579 w 1036210"/>
              <a:gd name="connsiteY628" fmla="*/ 887552 h 1335540"/>
              <a:gd name="connsiteX629" fmla="*/ 728340 w 1036210"/>
              <a:gd name="connsiteY629" fmla="*/ 895734 h 1335540"/>
              <a:gd name="connsiteX630" fmla="*/ 724611 w 1036210"/>
              <a:gd name="connsiteY630" fmla="*/ 904407 h 1335540"/>
              <a:gd name="connsiteX631" fmla="*/ 720880 w 1036210"/>
              <a:gd name="connsiteY631" fmla="*/ 913407 h 1335540"/>
              <a:gd name="connsiteX632" fmla="*/ 717489 w 1036210"/>
              <a:gd name="connsiteY632" fmla="*/ 922898 h 1335540"/>
              <a:gd name="connsiteX633" fmla="*/ 714268 w 1036210"/>
              <a:gd name="connsiteY633" fmla="*/ 932717 h 1335540"/>
              <a:gd name="connsiteX634" fmla="*/ 711555 w 1036210"/>
              <a:gd name="connsiteY634" fmla="*/ 943026 h 1335540"/>
              <a:gd name="connsiteX635" fmla="*/ 710029 w 1036210"/>
              <a:gd name="connsiteY635" fmla="*/ 948426 h 1335540"/>
              <a:gd name="connsiteX636" fmla="*/ 708842 w 1036210"/>
              <a:gd name="connsiteY636" fmla="*/ 953826 h 1335540"/>
              <a:gd name="connsiteX637" fmla="*/ 707655 w 1036210"/>
              <a:gd name="connsiteY637" fmla="*/ 959390 h 1335540"/>
              <a:gd name="connsiteX638" fmla="*/ 706638 w 1036210"/>
              <a:gd name="connsiteY638" fmla="*/ 965281 h 1335540"/>
              <a:gd name="connsiteX639" fmla="*/ 705621 w 1036210"/>
              <a:gd name="connsiteY639" fmla="*/ 971171 h 1335540"/>
              <a:gd name="connsiteX640" fmla="*/ 704603 w 1036210"/>
              <a:gd name="connsiteY640" fmla="*/ 977226 h 1335540"/>
              <a:gd name="connsiteX641" fmla="*/ 703586 w 1036210"/>
              <a:gd name="connsiteY641" fmla="*/ 983281 h 1335540"/>
              <a:gd name="connsiteX642" fmla="*/ 702908 w 1036210"/>
              <a:gd name="connsiteY642" fmla="*/ 989663 h 1335540"/>
              <a:gd name="connsiteX643" fmla="*/ 702230 w 1036210"/>
              <a:gd name="connsiteY643" fmla="*/ 996208 h 1335540"/>
              <a:gd name="connsiteX644" fmla="*/ 701721 w 1036210"/>
              <a:gd name="connsiteY644" fmla="*/ 1002754 h 1335540"/>
              <a:gd name="connsiteX645" fmla="*/ 701382 w 1036210"/>
              <a:gd name="connsiteY645" fmla="*/ 1009626 h 1335540"/>
              <a:gd name="connsiteX646" fmla="*/ 700873 w 1036210"/>
              <a:gd name="connsiteY646" fmla="*/ 1016499 h 1335540"/>
              <a:gd name="connsiteX647" fmla="*/ 700704 w 1036210"/>
              <a:gd name="connsiteY647" fmla="*/ 1023863 h 1335540"/>
              <a:gd name="connsiteX648" fmla="*/ 700534 w 1036210"/>
              <a:gd name="connsiteY648" fmla="*/ 1031063 h 1335540"/>
              <a:gd name="connsiteX649" fmla="*/ 700365 w 1036210"/>
              <a:gd name="connsiteY649" fmla="*/ 1033845 h 1335540"/>
              <a:gd name="connsiteX650" fmla="*/ 699856 w 1036210"/>
              <a:gd name="connsiteY650" fmla="*/ 1036791 h 1335540"/>
              <a:gd name="connsiteX651" fmla="*/ 699178 w 1036210"/>
              <a:gd name="connsiteY651" fmla="*/ 1039572 h 1335540"/>
              <a:gd name="connsiteX652" fmla="*/ 698161 w 1036210"/>
              <a:gd name="connsiteY652" fmla="*/ 1042354 h 1335540"/>
              <a:gd name="connsiteX653" fmla="*/ 696804 w 1036210"/>
              <a:gd name="connsiteY653" fmla="*/ 1044645 h 1335540"/>
              <a:gd name="connsiteX654" fmla="*/ 695278 w 1036210"/>
              <a:gd name="connsiteY654" fmla="*/ 1047100 h 1335540"/>
              <a:gd name="connsiteX655" fmla="*/ 693583 w 1036210"/>
              <a:gd name="connsiteY655" fmla="*/ 1049391 h 1335540"/>
              <a:gd name="connsiteX656" fmla="*/ 691548 w 1036210"/>
              <a:gd name="connsiteY656" fmla="*/ 1051354 h 1335540"/>
              <a:gd name="connsiteX657" fmla="*/ 689514 w 1036210"/>
              <a:gd name="connsiteY657" fmla="*/ 1053154 h 1335540"/>
              <a:gd name="connsiteX658" fmla="*/ 687310 w 1036210"/>
              <a:gd name="connsiteY658" fmla="*/ 1054954 h 1335540"/>
              <a:gd name="connsiteX659" fmla="*/ 684766 w 1036210"/>
              <a:gd name="connsiteY659" fmla="*/ 1056264 h 1335540"/>
              <a:gd name="connsiteX660" fmla="*/ 682223 w 1036210"/>
              <a:gd name="connsiteY660" fmla="*/ 1057573 h 1335540"/>
              <a:gd name="connsiteX661" fmla="*/ 679510 w 1036210"/>
              <a:gd name="connsiteY661" fmla="*/ 1058391 h 1335540"/>
              <a:gd name="connsiteX662" fmla="*/ 676628 w 1036210"/>
              <a:gd name="connsiteY662" fmla="*/ 1059209 h 1335540"/>
              <a:gd name="connsiteX663" fmla="*/ 673746 w 1036210"/>
              <a:gd name="connsiteY663" fmla="*/ 1059700 h 1335540"/>
              <a:gd name="connsiteX664" fmla="*/ 670524 w 1036210"/>
              <a:gd name="connsiteY664" fmla="*/ 1059864 h 1335540"/>
              <a:gd name="connsiteX665" fmla="*/ 509791 w 1036210"/>
              <a:gd name="connsiteY665" fmla="*/ 1059864 h 1335540"/>
              <a:gd name="connsiteX666" fmla="*/ 348718 w 1036210"/>
              <a:gd name="connsiteY666" fmla="*/ 1059864 h 1335540"/>
              <a:gd name="connsiteX667" fmla="*/ 345497 w 1036210"/>
              <a:gd name="connsiteY667" fmla="*/ 1059700 h 1335540"/>
              <a:gd name="connsiteX668" fmla="*/ 342615 w 1036210"/>
              <a:gd name="connsiteY668" fmla="*/ 1059209 h 1335540"/>
              <a:gd name="connsiteX669" fmla="*/ 339733 w 1036210"/>
              <a:gd name="connsiteY669" fmla="*/ 1058391 h 1335540"/>
              <a:gd name="connsiteX670" fmla="*/ 337020 w 1036210"/>
              <a:gd name="connsiteY670" fmla="*/ 1057573 h 1335540"/>
              <a:gd name="connsiteX671" fmla="*/ 334477 w 1036210"/>
              <a:gd name="connsiteY671" fmla="*/ 1056264 h 1335540"/>
              <a:gd name="connsiteX672" fmla="*/ 331933 w 1036210"/>
              <a:gd name="connsiteY672" fmla="*/ 1054954 h 1335540"/>
              <a:gd name="connsiteX673" fmla="*/ 329729 w 1036210"/>
              <a:gd name="connsiteY673" fmla="*/ 1053154 h 1335540"/>
              <a:gd name="connsiteX674" fmla="*/ 327525 w 1036210"/>
              <a:gd name="connsiteY674" fmla="*/ 1051354 h 1335540"/>
              <a:gd name="connsiteX675" fmla="*/ 325660 w 1036210"/>
              <a:gd name="connsiteY675" fmla="*/ 1049391 h 1335540"/>
              <a:gd name="connsiteX676" fmla="*/ 323965 w 1036210"/>
              <a:gd name="connsiteY676" fmla="*/ 1047100 h 1335540"/>
              <a:gd name="connsiteX677" fmla="*/ 322438 w 1036210"/>
              <a:gd name="connsiteY677" fmla="*/ 1044809 h 1335540"/>
              <a:gd name="connsiteX678" fmla="*/ 321082 w 1036210"/>
              <a:gd name="connsiteY678" fmla="*/ 1042354 h 1335540"/>
              <a:gd name="connsiteX679" fmla="*/ 320065 w 1036210"/>
              <a:gd name="connsiteY679" fmla="*/ 1039572 h 1335540"/>
              <a:gd name="connsiteX680" fmla="*/ 319386 w 1036210"/>
              <a:gd name="connsiteY680" fmla="*/ 1036954 h 1335540"/>
              <a:gd name="connsiteX681" fmla="*/ 318878 w 1036210"/>
              <a:gd name="connsiteY681" fmla="*/ 1034009 h 1335540"/>
              <a:gd name="connsiteX682" fmla="*/ 318708 w 1036210"/>
              <a:gd name="connsiteY682" fmla="*/ 1031063 h 1335540"/>
              <a:gd name="connsiteX683" fmla="*/ 318539 w 1036210"/>
              <a:gd name="connsiteY683" fmla="*/ 1023863 h 1335540"/>
              <a:gd name="connsiteX684" fmla="*/ 318369 w 1036210"/>
              <a:gd name="connsiteY684" fmla="*/ 1016499 h 1335540"/>
              <a:gd name="connsiteX685" fmla="*/ 318030 w 1036210"/>
              <a:gd name="connsiteY685" fmla="*/ 1009626 h 1335540"/>
              <a:gd name="connsiteX686" fmla="*/ 317521 w 1036210"/>
              <a:gd name="connsiteY686" fmla="*/ 1002754 h 1335540"/>
              <a:gd name="connsiteX687" fmla="*/ 317013 w 1036210"/>
              <a:gd name="connsiteY687" fmla="*/ 996208 h 1335540"/>
              <a:gd name="connsiteX688" fmla="*/ 316335 w 1036210"/>
              <a:gd name="connsiteY688" fmla="*/ 989663 h 1335540"/>
              <a:gd name="connsiteX689" fmla="*/ 315656 w 1036210"/>
              <a:gd name="connsiteY689" fmla="*/ 983281 h 1335540"/>
              <a:gd name="connsiteX690" fmla="*/ 314639 w 1036210"/>
              <a:gd name="connsiteY690" fmla="*/ 977226 h 1335540"/>
              <a:gd name="connsiteX691" fmla="*/ 313622 w 1036210"/>
              <a:gd name="connsiteY691" fmla="*/ 971171 h 1335540"/>
              <a:gd name="connsiteX692" fmla="*/ 312774 w 1036210"/>
              <a:gd name="connsiteY692" fmla="*/ 965281 h 1335540"/>
              <a:gd name="connsiteX693" fmla="*/ 311587 w 1036210"/>
              <a:gd name="connsiteY693" fmla="*/ 959553 h 1335540"/>
              <a:gd name="connsiteX694" fmla="*/ 310400 w 1036210"/>
              <a:gd name="connsiteY694" fmla="*/ 953826 h 1335540"/>
              <a:gd name="connsiteX695" fmla="*/ 309214 w 1036210"/>
              <a:gd name="connsiteY695" fmla="*/ 948426 h 1335540"/>
              <a:gd name="connsiteX696" fmla="*/ 307857 w 1036210"/>
              <a:gd name="connsiteY696" fmla="*/ 943026 h 1335540"/>
              <a:gd name="connsiteX697" fmla="*/ 304975 w 1036210"/>
              <a:gd name="connsiteY697" fmla="*/ 932717 h 1335540"/>
              <a:gd name="connsiteX698" fmla="*/ 301753 w 1036210"/>
              <a:gd name="connsiteY698" fmla="*/ 922898 h 1335540"/>
              <a:gd name="connsiteX699" fmla="*/ 298363 w 1036210"/>
              <a:gd name="connsiteY699" fmla="*/ 913407 h 1335540"/>
              <a:gd name="connsiteX700" fmla="*/ 294632 w 1036210"/>
              <a:gd name="connsiteY700" fmla="*/ 904407 h 1335540"/>
              <a:gd name="connsiteX701" fmla="*/ 290902 w 1036210"/>
              <a:gd name="connsiteY701" fmla="*/ 895734 h 1335540"/>
              <a:gd name="connsiteX702" fmla="*/ 286833 w 1036210"/>
              <a:gd name="connsiteY702" fmla="*/ 887552 h 1335540"/>
              <a:gd name="connsiteX703" fmla="*/ 282425 w 1036210"/>
              <a:gd name="connsiteY703" fmla="*/ 879698 h 1335540"/>
              <a:gd name="connsiteX704" fmla="*/ 278186 w 1036210"/>
              <a:gd name="connsiteY704" fmla="*/ 872007 h 1335540"/>
              <a:gd name="connsiteX705" fmla="*/ 273608 w 1036210"/>
              <a:gd name="connsiteY705" fmla="*/ 864480 h 1335540"/>
              <a:gd name="connsiteX706" fmla="*/ 268861 w 1036210"/>
              <a:gd name="connsiteY706" fmla="*/ 857443 h 1335540"/>
              <a:gd name="connsiteX707" fmla="*/ 264114 w 1036210"/>
              <a:gd name="connsiteY707" fmla="*/ 850570 h 1335540"/>
              <a:gd name="connsiteX708" fmla="*/ 259535 w 1036210"/>
              <a:gd name="connsiteY708" fmla="*/ 843697 h 1335540"/>
              <a:gd name="connsiteX709" fmla="*/ 254618 w 1036210"/>
              <a:gd name="connsiteY709" fmla="*/ 837152 h 1335540"/>
              <a:gd name="connsiteX710" fmla="*/ 244785 w 1036210"/>
              <a:gd name="connsiteY710" fmla="*/ 824224 h 1335540"/>
              <a:gd name="connsiteX711" fmla="*/ 234951 w 1036210"/>
              <a:gd name="connsiteY711" fmla="*/ 811624 h 1335540"/>
              <a:gd name="connsiteX712" fmla="*/ 225286 w 1036210"/>
              <a:gd name="connsiteY712" fmla="*/ 798860 h 1335540"/>
              <a:gd name="connsiteX713" fmla="*/ 220709 w 1036210"/>
              <a:gd name="connsiteY713" fmla="*/ 792478 h 1335540"/>
              <a:gd name="connsiteX714" fmla="*/ 216131 w 1036210"/>
              <a:gd name="connsiteY714" fmla="*/ 785933 h 1335540"/>
              <a:gd name="connsiteX715" fmla="*/ 211722 w 1036210"/>
              <a:gd name="connsiteY715" fmla="*/ 779387 h 1335540"/>
              <a:gd name="connsiteX716" fmla="*/ 207314 w 1036210"/>
              <a:gd name="connsiteY716" fmla="*/ 772678 h 1335540"/>
              <a:gd name="connsiteX717" fmla="*/ 203415 w 1036210"/>
              <a:gd name="connsiteY717" fmla="*/ 765642 h 1335540"/>
              <a:gd name="connsiteX718" fmla="*/ 199346 w 1036210"/>
              <a:gd name="connsiteY718" fmla="*/ 758606 h 1335540"/>
              <a:gd name="connsiteX719" fmla="*/ 199176 w 1036210"/>
              <a:gd name="connsiteY719" fmla="*/ 758278 h 1335540"/>
              <a:gd name="connsiteX720" fmla="*/ 199006 w 1036210"/>
              <a:gd name="connsiteY720" fmla="*/ 758114 h 1335540"/>
              <a:gd name="connsiteX721" fmla="*/ 199176 w 1036210"/>
              <a:gd name="connsiteY721" fmla="*/ 758114 h 1335540"/>
              <a:gd name="connsiteX722" fmla="*/ 199176 w 1036210"/>
              <a:gd name="connsiteY722" fmla="*/ 757951 h 1335540"/>
              <a:gd name="connsiteX723" fmla="*/ 199006 w 1036210"/>
              <a:gd name="connsiteY723" fmla="*/ 757787 h 1335540"/>
              <a:gd name="connsiteX724" fmla="*/ 192902 w 1036210"/>
              <a:gd name="connsiteY724" fmla="*/ 747805 h 1335540"/>
              <a:gd name="connsiteX725" fmla="*/ 187307 w 1036210"/>
              <a:gd name="connsiteY725" fmla="*/ 737496 h 1335540"/>
              <a:gd name="connsiteX726" fmla="*/ 181882 w 1036210"/>
              <a:gd name="connsiteY726" fmla="*/ 727187 h 1335540"/>
              <a:gd name="connsiteX727" fmla="*/ 176796 w 1036210"/>
              <a:gd name="connsiteY727" fmla="*/ 716550 h 1335540"/>
              <a:gd name="connsiteX728" fmla="*/ 172387 w 1036210"/>
              <a:gd name="connsiteY728" fmla="*/ 705750 h 1335540"/>
              <a:gd name="connsiteX729" fmla="*/ 167979 w 1036210"/>
              <a:gd name="connsiteY729" fmla="*/ 694786 h 1335540"/>
              <a:gd name="connsiteX730" fmla="*/ 164079 w 1036210"/>
              <a:gd name="connsiteY730" fmla="*/ 683659 h 1335540"/>
              <a:gd name="connsiteX731" fmla="*/ 160688 w 1036210"/>
              <a:gd name="connsiteY731" fmla="*/ 672532 h 1335540"/>
              <a:gd name="connsiteX732" fmla="*/ 158993 w 1036210"/>
              <a:gd name="connsiteY732" fmla="*/ 666804 h 1335540"/>
              <a:gd name="connsiteX733" fmla="*/ 157467 w 1036210"/>
              <a:gd name="connsiteY733" fmla="*/ 661077 h 1335540"/>
              <a:gd name="connsiteX734" fmla="*/ 156110 w 1036210"/>
              <a:gd name="connsiteY734" fmla="*/ 655350 h 1335540"/>
              <a:gd name="connsiteX735" fmla="*/ 154754 w 1036210"/>
              <a:gd name="connsiteY735" fmla="*/ 649459 h 1335540"/>
              <a:gd name="connsiteX736" fmla="*/ 153567 w 1036210"/>
              <a:gd name="connsiteY736" fmla="*/ 643567 h 1335540"/>
              <a:gd name="connsiteX737" fmla="*/ 152550 w 1036210"/>
              <a:gd name="connsiteY737" fmla="*/ 637677 h 1335540"/>
              <a:gd name="connsiteX738" fmla="*/ 151363 w 1036210"/>
              <a:gd name="connsiteY738" fmla="*/ 631786 h 1335540"/>
              <a:gd name="connsiteX739" fmla="*/ 150515 w 1036210"/>
              <a:gd name="connsiteY739" fmla="*/ 625895 h 1335540"/>
              <a:gd name="connsiteX740" fmla="*/ 149667 w 1036210"/>
              <a:gd name="connsiteY740" fmla="*/ 619840 h 1335540"/>
              <a:gd name="connsiteX741" fmla="*/ 148989 w 1036210"/>
              <a:gd name="connsiteY741" fmla="*/ 613949 h 1335540"/>
              <a:gd name="connsiteX742" fmla="*/ 148311 w 1036210"/>
              <a:gd name="connsiteY742" fmla="*/ 607895 h 1335540"/>
              <a:gd name="connsiteX743" fmla="*/ 147972 w 1036210"/>
              <a:gd name="connsiteY743" fmla="*/ 601676 h 1335540"/>
              <a:gd name="connsiteX744" fmla="*/ 147463 w 1036210"/>
              <a:gd name="connsiteY744" fmla="*/ 595622 h 1335540"/>
              <a:gd name="connsiteX745" fmla="*/ 147294 w 1036210"/>
              <a:gd name="connsiteY745" fmla="*/ 589567 h 1335540"/>
              <a:gd name="connsiteX746" fmla="*/ 147124 w 1036210"/>
              <a:gd name="connsiteY746" fmla="*/ 583349 h 1335540"/>
              <a:gd name="connsiteX747" fmla="*/ 147124 w 1036210"/>
              <a:gd name="connsiteY747" fmla="*/ 577131 h 1335540"/>
              <a:gd name="connsiteX748" fmla="*/ 147124 w 1036210"/>
              <a:gd name="connsiteY748" fmla="*/ 568130 h 1335540"/>
              <a:gd name="connsiteX749" fmla="*/ 147463 w 1036210"/>
              <a:gd name="connsiteY749" fmla="*/ 559130 h 1335540"/>
              <a:gd name="connsiteX750" fmla="*/ 148141 w 1036210"/>
              <a:gd name="connsiteY750" fmla="*/ 550130 h 1335540"/>
              <a:gd name="connsiteX751" fmla="*/ 148819 w 1036210"/>
              <a:gd name="connsiteY751" fmla="*/ 541457 h 1335540"/>
              <a:gd name="connsiteX752" fmla="*/ 149837 w 1036210"/>
              <a:gd name="connsiteY752" fmla="*/ 532457 h 1335540"/>
              <a:gd name="connsiteX753" fmla="*/ 151193 w 1036210"/>
              <a:gd name="connsiteY753" fmla="*/ 523948 h 1335540"/>
              <a:gd name="connsiteX754" fmla="*/ 152719 w 1036210"/>
              <a:gd name="connsiteY754" fmla="*/ 515275 h 1335540"/>
              <a:gd name="connsiteX755" fmla="*/ 154415 w 1036210"/>
              <a:gd name="connsiteY755" fmla="*/ 506603 h 1335540"/>
              <a:gd name="connsiteX756" fmla="*/ 156280 w 1036210"/>
              <a:gd name="connsiteY756" fmla="*/ 498093 h 1335540"/>
              <a:gd name="connsiteX757" fmla="*/ 158484 w 1036210"/>
              <a:gd name="connsiteY757" fmla="*/ 489584 h 1335540"/>
              <a:gd name="connsiteX758" fmla="*/ 160858 w 1036210"/>
              <a:gd name="connsiteY758" fmla="*/ 481402 h 1335540"/>
              <a:gd name="connsiteX759" fmla="*/ 163231 w 1036210"/>
              <a:gd name="connsiteY759" fmla="*/ 473220 h 1335540"/>
              <a:gd name="connsiteX760" fmla="*/ 166114 w 1036210"/>
              <a:gd name="connsiteY760" fmla="*/ 464875 h 1335540"/>
              <a:gd name="connsiteX761" fmla="*/ 168996 w 1036210"/>
              <a:gd name="connsiteY761" fmla="*/ 456857 h 1335540"/>
              <a:gd name="connsiteX762" fmla="*/ 172217 w 1036210"/>
              <a:gd name="connsiteY762" fmla="*/ 448838 h 1335540"/>
              <a:gd name="connsiteX763" fmla="*/ 175439 w 1036210"/>
              <a:gd name="connsiteY763" fmla="*/ 440820 h 1335540"/>
              <a:gd name="connsiteX764" fmla="*/ 178999 w 1036210"/>
              <a:gd name="connsiteY764" fmla="*/ 433129 h 1335540"/>
              <a:gd name="connsiteX765" fmla="*/ 182730 w 1036210"/>
              <a:gd name="connsiteY765" fmla="*/ 425438 h 1335540"/>
              <a:gd name="connsiteX766" fmla="*/ 186629 w 1036210"/>
              <a:gd name="connsiteY766" fmla="*/ 417911 h 1335540"/>
              <a:gd name="connsiteX767" fmla="*/ 190868 w 1036210"/>
              <a:gd name="connsiteY767" fmla="*/ 410383 h 1335540"/>
              <a:gd name="connsiteX768" fmla="*/ 194937 w 1036210"/>
              <a:gd name="connsiteY768" fmla="*/ 403020 h 1335540"/>
              <a:gd name="connsiteX769" fmla="*/ 199515 w 1036210"/>
              <a:gd name="connsiteY769" fmla="*/ 395655 h 1335540"/>
              <a:gd name="connsiteX770" fmla="*/ 204093 w 1036210"/>
              <a:gd name="connsiteY770" fmla="*/ 388619 h 1335540"/>
              <a:gd name="connsiteX771" fmla="*/ 209010 w 1036210"/>
              <a:gd name="connsiteY771" fmla="*/ 381583 h 1335540"/>
              <a:gd name="connsiteX772" fmla="*/ 213757 w 1036210"/>
              <a:gd name="connsiteY772" fmla="*/ 374546 h 1335540"/>
              <a:gd name="connsiteX773" fmla="*/ 219013 w 1036210"/>
              <a:gd name="connsiteY773" fmla="*/ 367673 h 1335540"/>
              <a:gd name="connsiteX774" fmla="*/ 224269 w 1036210"/>
              <a:gd name="connsiteY774" fmla="*/ 361128 h 1335540"/>
              <a:gd name="connsiteX775" fmla="*/ 229864 w 1036210"/>
              <a:gd name="connsiteY775" fmla="*/ 354582 h 1335540"/>
              <a:gd name="connsiteX776" fmla="*/ 235460 w 1036210"/>
              <a:gd name="connsiteY776" fmla="*/ 348200 h 1335540"/>
              <a:gd name="connsiteX777" fmla="*/ 241224 w 1036210"/>
              <a:gd name="connsiteY777" fmla="*/ 341818 h 1335540"/>
              <a:gd name="connsiteX778" fmla="*/ 247158 w 1036210"/>
              <a:gd name="connsiteY778" fmla="*/ 335764 h 1335540"/>
              <a:gd name="connsiteX779" fmla="*/ 253262 w 1036210"/>
              <a:gd name="connsiteY779" fmla="*/ 329710 h 1335540"/>
              <a:gd name="connsiteX780" fmla="*/ 259535 w 1036210"/>
              <a:gd name="connsiteY780" fmla="*/ 323818 h 1335540"/>
              <a:gd name="connsiteX781" fmla="*/ 265809 w 1036210"/>
              <a:gd name="connsiteY781" fmla="*/ 318091 h 1335540"/>
              <a:gd name="connsiteX782" fmla="*/ 272421 w 1036210"/>
              <a:gd name="connsiteY782" fmla="*/ 312528 h 1335540"/>
              <a:gd name="connsiteX783" fmla="*/ 279034 w 1036210"/>
              <a:gd name="connsiteY783" fmla="*/ 307127 h 1335540"/>
              <a:gd name="connsiteX784" fmla="*/ 285816 w 1036210"/>
              <a:gd name="connsiteY784" fmla="*/ 301727 h 1335540"/>
              <a:gd name="connsiteX785" fmla="*/ 292598 w 1036210"/>
              <a:gd name="connsiteY785" fmla="*/ 296818 h 1335540"/>
              <a:gd name="connsiteX786" fmla="*/ 299719 w 1036210"/>
              <a:gd name="connsiteY786" fmla="*/ 291745 h 1335540"/>
              <a:gd name="connsiteX787" fmla="*/ 306840 w 1036210"/>
              <a:gd name="connsiteY787" fmla="*/ 287000 h 1335540"/>
              <a:gd name="connsiteX788" fmla="*/ 314131 w 1036210"/>
              <a:gd name="connsiteY788" fmla="*/ 282254 h 1335540"/>
              <a:gd name="connsiteX789" fmla="*/ 321591 w 1036210"/>
              <a:gd name="connsiteY789" fmla="*/ 277836 h 1335540"/>
              <a:gd name="connsiteX790" fmla="*/ 329220 w 1036210"/>
              <a:gd name="connsiteY790" fmla="*/ 273581 h 1335540"/>
              <a:gd name="connsiteX791" fmla="*/ 336850 w 1036210"/>
              <a:gd name="connsiteY791" fmla="*/ 269491 h 1335540"/>
              <a:gd name="connsiteX792" fmla="*/ 344480 w 1036210"/>
              <a:gd name="connsiteY792" fmla="*/ 265400 h 1335540"/>
              <a:gd name="connsiteX793" fmla="*/ 352279 w 1036210"/>
              <a:gd name="connsiteY793" fmla="*/ 261799 h 1335540"/>
              <a:gd name="connsiteX794" fmla="*/ 360417 w 1036210"/>
              <a:gd name="connsiteY794" fmla="*/ 258036 h 1335540"/>
              <a:gd name="connsiteX795" fmla="*/ 368556 w 1036210"/>
              <a:gd name="connsiteY795" fmla="*/ 254763 h 1335540"/>
              <a:gd name="connsiteX796" fmla="*/ 376695 w 1036210"/>
              <a:gd name="connsiteY796" fmla="*/ 251490 h 1335540"/>
              <a:gd name="connsiteX797" fmla="*/ 385002 w 1036210"/>
              <a:gd name="connsiteY797" fmla="*/ 248545 h 1335540"/>
              <a:gd name="connsiteX798" fmla="*/ 393310 w 1036210"/>
              <a:gd name="connsiteY798" fmla="*/ 245599 h 1335540"/>
              <a:gd name="connsiteX799" fmla="*/ 401788 w 1036210"/>
              <a:gd name="connsiteY799" fmla="*/ 242981 h 1335540"/>
              <a:gd name="connsiteX800" fmla="*/ 410435 w 1036210"/>
              <a:gd name="connsiteY800" fmla="*/ 240363 h 1335540"/>
              <a:gd name="connsiteX801" fmla="*/ 418912 w 1036210"/>
              <a:gd name="connsiteY801" fmla="*/ 238235 h 1335540"/>
              <a:gd name="connsiteX802" fmla="*/ 427729 w 1036210"/>
              <a:gd name="connsiteY802" fmla="*/ 236272 h 1335540"/>
              <a:gd name="connsiteX803" fmla="*/ 436546 w 1036210"/>
              <a:gd name="connsiteY803" fmla="*/ 234308 h 1335540"/>
              <a:gd name="connsiteX804" fmla="*/ 445362 w 1036210"/>
              <a:gd name="connsiteY804" fmla="*/ 232672 h 1335540"/>
              <a:gd name="connsiteX805" fmla="*/ 454518 w 1036210"/>
              <a:gd name="connsiteY805" fmla="*/ 231199 h 1335540"/>
              <a:gd name="connsiteX806" fmla="*/ 463504 w 1036210"/>
              <a:gd name="connsiteY806" fmla="*/ 229890 h 1335540"/>
              <a:gd name="connsiteX807" fmla="*/ 472660 w 1036210"/>
              <a:gd name="connsiteY807" fmla="*/ 228908 h 1335540"/>
              <a:gd name="connsiteX808" fmla="*/ 481646 w 1036210"/>
              <a:gd name="connsiteY808" fmla="*/ 228254 h 1335540"/>
              <a:gd name="connsiteX809" fmla="*/ 490971 w 1036210"/>
              <a:gd name="connsiteY809" fmla="*/ 227599 h 1335540"/>
              <a:gd name="connsiteX810" fmla="*/ 500296 w 1036210"/>
              <a:gd name="connsiteY810" fmla="*/ 227272 h 1335540"/>
              <a:gd name="connsiteX811" fmla="*/ 484237 w 1036210"/>
              <a:gd name="connsiteY811" fmla="*/ 0 h 1335540"/>
              <a:gd name="connsiteX812" fmla="*/ 530988 w 1036210"/>
              <a:gd name="connsiteY812" fmla="*/ 0 h 1335540"/>
              <a:gd name="connsiteX813" fmla="*/ 530988 w 1036210"/>
              <a:gd name="connsiteY813" fmla="*/ 117095 h 1335540"/>
              <a:gd name="connsiteX814" fmla="*/ 484237 w 1036210"/>
              <a:gd name="connsiteY814" fmla="*/ 117095 h 13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1036210" h="1335540">
                <a:moveTo>
                  <a:pt x="409742" y="1266007"/>
                </a:moveTo>
                <a:lnTo>
                  <a:pt x="609670" y="1266007"/>
                </a:lnTo>
                <a:lnTo>
                  <a:pt x="609670" y="1269632"/>
                </a:lnTo>
                <a:lnTo>
                  <a:pt x="609160" y="1273093"/>
                </a:lnTo>
                <a:lnTo>
                  <a:pt x="608650" y="1276553"/>
                </a:lnTo>
                <a:lnTo>
                  <a:pt x="607800" y="1280013"/>
                </a:lnTo>
                <a:lnTo>
                  <a:pt x="606610" y="1283473"/>
                </a:lnTo>
                <a:lnTo>
                  <a:pt x="605420" y="1286769"/>
                </a:lnTo>
                <a:lnTo>
                  <a:pt x="603720" y="1290064"/>
                </a:lnTo>
                <a:lnTo>
                  <a:pt x="601850" y="1293029"/>
                </a:lnTo>
                <a:lnTo>
                  <a:pt x="599980" y="1296325"/>
                </a:lnTo>
                <a:lnTo>
                  <a:pt x="597600" y="1299126"/>
                </a:lnTo>
                <a:lnTo>
                  <a:pt x="595220" y="1302092"/>
                </a:lnTo>
                <a:lnTo>
                  <a:pt x="592670" y="1304893"/>
                </a:lnTo>
                <a:lnTo>
                  <a:pt x="589950" y="1307694"/>
                </a:lnTo>
                <a:lnTo>
                  <a:pt x="587059" y="1310330"/>
                </a:lnTo>
                <a:lnTo>
                  <a:pt x="583829" y="1312802"/>
                </a:lnTo>
                <a:lnTo>
                  <a:pt x="580599" y="1315274"/>
                </a:lnTo>
                <a:lnTo>
                  <a:pt x="577029" y="1317580"/>
                </a:lnTo>
                <a:lnTo>
                  <a:pt x="573459" y="1319722"/>
                </a:lnTo>
                <a:lnTo>
                  <a:pt x="569549" y="1321864"/>
                </a:lnTo>
                <a:lnTo>
                  <a:pt x="565639" y="1323677"/>
                </a:lnTo>
                <a:lnTo>
                  <a:pt x="561729" y="1325654"/>
                </a:lnTo>
                <a:lnTo>
                  <a:pt x="557478" y="1327302"/>
                </a:lnTo>
                <a:lnTo>
                  <a:pt x="553058" y="1328785"/>
                </a:lnTo>
                <a:lnTo>
                  <a:pt x="548638" y="1330103"/>
                </a:lnTo>
                <a:lnTo>
                  <a:pt x="544047" y="1331256"/>
                </a:lnTo>
                <a:lnTo>
                  <a:pt x="539458" y="1332574"/>
                </a:lnTo>
                <a:lnTo>
                  <a:pt x="534697" y="1333398"/>
                </a:lnTo>
                <a:lnTo>
                  <a:pt x="529937" y="1334222"/>
                </a:lnTo>
                <a:lnTo>
                  <a:pt x="525007" y="1334881"/>
                </a:lnTo>
                <a:lnTo>
                  <a:pt x="519907" y="1335211"/>
                </a:lnTo>
                <a:lnTo>
                  <a:pt x="514806" y="1335540"/>
                </a:lnTo>
                <a:lnTo>
                  <a:pt x="509876" y="1335540"/>
                </a:lnTo>
                <a:lnTo>
                  <a:pt x="504606" y="1335540"/>
                </a:lnTo>
                <a:lnTo>
                  <a:pt x="499506" y="1335211"/>
                </a:lnTo>
                <a:lnTo>
                  <a:pt x="494406" y="1334881"/>
                </a:lnTo>
                <a:lnTo>
                  <a:pt x="489475" y="1334222"/>
                </a:lnTo>
                <a:lnTo>
                  <a:pt x="484715" y="1333398"/>
                </a:lnTo>
                <a:lnTo>
                  <a:pt x="479955" y="1332574"/>
                </a:lnTo>
                <a:lnTo>
                  <a:pt x="475365" y="1331256"/>
                </a:lnTo>
                <a:lnTo>
                  <a:pt x="470774" y="1330103"/>
                </a:lnTo>
                <a:lnTo>
                  <a:pt x="466354" y="1328785"/>
                </a:lnTo>
                <a:lnTo>
                  <a:pt x="462104" y="1327302"/>
                </a:lnTo>
                <a:lnTo>
                  <a:pt x="457854" y="1325654"/>
                </a:lnTo>
                <a:lnTo>
                  <a:pt x="453774" y="1323677"/>
                </a:lnTo>
                <a:lnTo>
                  <a:pt x="449864" y="1321864"/>
                </a:lnTo>
                <a:lnTo>
                  <a:pt x="445954" y="1319722"/>
                </a:lnTo>
                <a:lnTo>
                  <a:pt x="442383" y="1317580"/>
                </a:lnTo>
                <a:lnTo>
                  <a:pt x="438983" y="1315274"/>
                </a:lnTo>
                <a:lnTo>
                  <a:pt x="435753" y="1312802"/>
                </a:lnTo>
                <a:lnTo>
                  <a:pt x="432523" y="1310330"/>
                </a:lnTo>
                <a:lnTo>
                  <a:pt x="429633" y="1307694"/>
                </a:lnTo>
                <a:lnTo>
                  <a:pt x="426743" y="1304893"/>
                </a:lnTo>
                <a:lnTo>
                  <a:pt x="424192" y="1302092"/>
                </a:lnTo>
                <a:lnTo>
                  <a:pt x="421812" y="1299126"/>
                </a:lnTo>
                <a:lnTo>
                  <a:pt x="419432" y="1296325"/>
                </a:lnTo>
                <a:lnTo>
                  <a:pt x="417562" y="1293029"/>
                </a:lnTo>
                <a:lnTo>
                  <a:pt x="415862" y="1290064"/>
                </a:lnTo>
                <a:lnTo>
                  <a:pt x="414162" y="1286769"/>
                </a:lnTo>
                <a:lnTo>
                  <a:pt x="412802" y="1283473"/>
                </a:lnTo>
                <a:lnTo>
                  <a:pt x="411612" y="1280013"/>
                </a:lnTo>
                <a:lnTo>
                  <a:pt x="410762" y="1276553"/>
                </a:lnTo>
                <a:lnTo>
                  <a:pt x="410252" y="1273093"/>
                </a:lnTo>
                <a:lnTo>
                  <a:pt x="409912" y="1269632"/>
                </a:lnTo>
                <a:close/>
                <a:moveTo>
                  <a:pt x="376299" y="1180932"/>
                </a:moveTo>
                <a:lnTo>
                  <a:pt x="643113" y="1180932"/>
                </a:lnTo>
                <a:lnTo>
                  <a:pt x="646326" y="1181097"/>
                </a:lnTo>
                <a:lnTo>
                  <a:pt x="649539" y="1181592"/>
                </a:lnTo>
                <a:lnTo>
                  <a:pt x="652582" y="1182251"/>
                </a:lnTo>
                <a:lnTo>
                  <a:pt x="655456" y="1183405"/>
                </a:lnTo>
                <a:lnTo>
                  <a:pt x="658162" y="1184560"/>
                </a:lnTo>
                <a:lnTo>
                  <a:pt x="661036" y="1186209"/>
                </a:lnTo>
                <a:lnTo>
                  <a:pt x="663403" y="1188023"/>
                </a:lnTo>
                <a:lnTo>
                  <a:pt x="665601" y="1190002"/>
                </a:lnTo>
                <a:lnTo>
                  <a:pt x="667799" y="1192311"/>
                </a:lnTo>
                <a:lnTo>
                  <a:pt x="669490" y="1194619"/>
                </a:lnTo>
                <a:lnTo>
                  <a:pt x="671012" y="1197093"/>
                </a:lnTo>
                <a:lnTo>
                  <a:pt x="672365" y="1199896"/>
                </a:lnTo>
                <a:lnTo>
                  <a:pt x="673548" y="1202700"/>
                </a:lnTo>
                <a:lnTo>
                  <a:pt x="674394" y="1205668"/>
                </a:lnTo>
                <a:lnTo>
                  <a:pt x="674732" y="1208801"/>
                </a:lnTo>
                <a:lnTo>
                  <a:pt x="674901" y="1211935"/>
                </a:lnTo>
                <a:lnTo>
                  <a:pt x="674732" y="1215068"/>
                </a:lnTo>
                <a:lnTo>
                  <a:pt x="674394" y="1218201"/>
                </a:lnTo>
                <a:lnTo>
                  <a:pt x="673548" y="1221169"/>
                </a:lnTo>
                <a:lnTo>
                  <a:pt x="672365" y="1224138"/>
                </a:lnTo>
                <a:lnTo>
                  <a:pt x="671012" y="1226776"/>
                </a:lnTo>
                <a:lnTo>
                  <a:pt x="669490" y="1229415"/>
                </a:lnTo>
                <a:lnTo>
                  <a:pt x="667799" y="1231724"/>
                </a:lnTo>
                <a:lnTo>
                  <a:pt x="665601" y="1233867"/>
                </a:lnTo>
                <a:lnTo>
                  <a:pt x="663403" y="1236011"/>
                </a:lnTo>
                <a:lnTo>
                  <a:pt x="661036" y="1237660"/>
                </a:lnTo>
                <a:lnTo>
                  <a:pt x="658162" y="1239144"/>
                </a:lnTo>
                <a:lnTo>
                  <a:pt x="655456" y="1240464"/>
                </a:lnTo>
                <a:lnTo>
                  <a:pt x="652582" y="1241618"/>
                </a:lnTo>
                <a:lnTo>
                  <a:pt x="649539" y="1242443"/>
                </a:lnTo>
                <a:lnTo>
                  <a:pt x="646326" y="1242938"/>
                </a:lnTo>
                <a:lnTo>
                  <a:pt x="643113" y="1243102"/>
                </a:lnTo>
                <a:lnTo>
                  <a:pt x="376299" y="1243102"/>
                </a:lnTo>
                <a:lnTo>
                  <a:pt x="373086" y="1242938"/>
                </a:lnTo>
                <a:lnTo>
                  <a:pt x="369873" y="1242443"/>
                </a:lnTo>
                <a:lnTo>
                  <a:pt x="366830" y="1241618"/>
                </a:lnTo>
                <a:lnTo>
                  <a:pt x="363956" y="1240464"/>
                </a:lnTo>
                <a:lnTo>
                  <a:pt x="361250" y="1239144"/>
                </a:lnTo>
                <a:lnTo>
                  <a:pt x="358544" y="1237660"/>
                </a:lnTo>
                <a:lnTo>
                  <a:pt x="356009" y="1236011"/>
                </a:lnTo>
                <a:lnTo>
                  <a:pt x="353810" y="1233867"/>
                </a:lnTo>
                <a:lnTo>
                  <a:pt x="351781" y="1231724"/>
                </a:lnTo>
                <a:lnTo>
                  <a:pt x="349921" y="1229415"/>
                </a:lnTo>
                <a:lnTo>
                  <a:pt x="348399" y="1226776"/>
                </a:lnTo>
                <a:lnTo>
                  <a:pt x="346878" y="1224138"/>
                </a:lnTo>
                <a:lnTo>
                  <a:pt x="345864" y="1221169"/>
                </a:lnTo>
                <a:lnTo>
                  <a:pt x="345018" y="1218201"/>
                </a:lnTo>
                <a:lnTo>
                  <a:pt x="344680" y="1215068"/>
                </a:lnTo>
                <a:lnTo>
                  <a:pt x="344511" y="1211935"/>
                </a:lnTo>
                <a:lnTo>
                  <a:pt x="344680" y="1208801"/>
                </a:lnTo>
                <a:lnTo>
                  <a:pt x="345018" y="1205668"/>
                </a:lnTo>
                <a:lnTo>
                  <a:pt x="345864" y="1202700"/>
                </a:lnTo>
                <a:lnTo>
                  <a:pt x="346878" y="1199896"/>
                </a:lnTo>
                <a:lnTo>
                  <a:pt x="348399" y="1197093"/>
                </a:lnTo>
                <a:lnTo>
                  <a:pt x="349921" y="1194619"/>
                </a:lnTo>
                <a:lnTo>
                  <a:pt x="351781" y="1192311"/>
                </a:lnTo>
                <a:lnTo>
                  <a:pt x="353810" y="1190002"/>
                </a:lnTo>
                <a:lnTo>
                  <a:pt x="356009" y="1188023"/>
                </a:lnTo>
                <a:lnTo>
                  <a:pt x="358544" y="1186209"/>
                </a:lnTo>
                <a:lnTo>
                  <a:pt x="361250" y="1184560"/>
                </a:lnTo>
                <a:lnTo>
                  <a:pt x="363956" y="1183405"/>
                </a:lnTo>
                <a:lnTo>
                  <a:pt x="366830" y="1182251"/>
                </a:lnTo>
                <a:lnTo>
                  <a:pt x="369873" y="1181592"/>
                </a:lnTo>
                <a:lnTo>
                  <a:pt x="373086" y="1181097"/>
                </a:lnTo>
                <a:close/>
                <a:moveTo>
                  <a:pt x="376299" y="1099129"/>
                </a:moveTo>
                <a:lnTo>
                  <a:pt x="643113" y="1099129"/>
                </a:lnTo>
                <a:lnTo>
                  <a:pt x="646326" y="1099294"/>
                </a:lnTo>
                <a:lnTo>
                  <a:pt x="649539" y="1099625"/>
                </a:lnTo>
                <a:lnTo>
                  <a:pt x="652582" y="1100452"/>
                </a:lnTo>
                <a:lnTo>
                  <a:pt x="655456" y="1101609"/>
                </a:lnTo>
                <a:lnTo>
                  <a:pt x="658162" y="1102932"/>
                </a:lnTo>
                <a:lnTo>
                  <a:pt x="661036" y="1104420"/>
                </a:lnTo>
                <a:lnTo>
                  <a:pt x="663403" y="1106239"/>
                </a:lnTo>
                <a:lnTo>
                  <a:pt x="665601" y="1108223"/>
                </a:lnTo>
                <a:lnTo>
                  <a:pt x="667799" y="1110373"/>
                </a:lnTo>
                <a:lnTo>
                  <a:pt x="669490" y="1112853"/>
                </a:lnTo>
                <a:lnTo>
                  <a:pt x="671012" y="1115498"/>
                </a:lnTo>
                <a:lnTo>
                  <a:pt x="672365" y="1118144"/>
                </a:lnTo>
                <a:lnTo>
                  <a:pt x="673548" y="1120955"/>
                </a:lnTo>
                <a:lnTo>
                  <a:pt x="674394" y="1123931"/>
                </a:lnTo>
                <a:lnTo>
                  <a:pt x="674732" y="1127072"/>
                </a:lnTo>
                <a:lnTo>
                  <a:pt x="674901" y="1130214"/>
                </a:lnTo>
                <a:lnTo>
                  <a:pt x="674732" y="1133521"/>
                </a:lnTo>
                <a:lnTo>
                  <a:pt x="674394" y="1136497"/>
                </a:lnTo>
                <a:lnTo>
                  <a:pt x="673548" y="1139474"/>
                </a:lnTo>
                <a:lnTo>
                  <a:pt x="672365" y="1142284"/>
                </a:lnTo>
                <a:lnTo>
                  <a:pt x="671012" y="1145095"/>
                </a:lnTo>
                <a:lnTo>
                  <a:pt x="669490" y="1147575"/>
                </a:lnTo>
                <a:lnTo>
                  <a:pt x="667799" y="1150221"/>
                </a:lnTo>
                <a:lnTo>
                  <a:pt x="665601" y="1152371"/>
                </a:lnTo>
                <a:lnTo>
                  <a:pt x="663403" y="1154189"/>
                </a:lnTo>
                <a:lnTo>
                  <a:pt x="661036" y="1156008"/>
                </a:lnTo>
                <a:lnTo>
                  <a:pt x="658162" y="1157662"/>
                </a:lnTo>
                <a:lnTo>
                  <a:pt x="655456" y="1158985"/>
                </a:lnTo>
                <a:lnTo>
                  <a:pt x="652582" y="1159977"/>
                </a:lnTo>
                <a:lnTo>
                  <a:pt x="649539" y="1160638"/>
                </a:lnTo>
                <a:lnTo>
                  <a:pt x="646326" y="1161134"/>
                </a:lnTo>
                <a:lnTo>
                  <a:pt x="643113" y="1161299"/>
                </a:lnTo>
                <a:lnTo>
                  <a:pt x="376299" y="1161299"/>
                </a:lnTo>
                <a:lnTo>
                  <a:pt x="373086" y="1161134"/>
                </a:lnTo>
                <a:lnTo>
                  <a:pt x="369873" y="1160638"/>
                </a:lnTo>
                <a:lnTo>
                  <a:pt x="366830" y="1159977"/>
                </a:lnTo>
                <a:lnTo>
                  <a:pt x="363956" y="1158985"/>
                </a:lnTo>
                <a:lnTo>
                  <a:pt x="361250" y="1157662"/>
                </a:lnTo>
                <a:lnTo>
                  <a:pt x="358544" y="1156008"/>
                </a:lnTo>
                <a:lnTo>
                  <a:pt x="356009" y="1154189"/>
                </a:lnTo>
                <a:lnTo>
                  <a:pt x="353810" y="1152371"/>
                </a:lnTo>
                <a:lnTo>
                  <a:pt x="351781" y="1150221"/>
                </a:lnTo>
                <a:lnTo>
                  <a:pt x="349921" y="1147575"/>
                </a:lnTo>
                <a:lnTo>
                  <a:pt x="348399" y="1145095"/>
                </a:lnTo>
                <a:lnTo>
                  <a:pt x="346878" y="1142284"/>
                </a:lnTo>
                <a:lnTo>
                  <a:pt x="345864" y="1139474"/>
                </a:lnTo>
                <a:lnTo>
                  <a:pt x="345018" y="1136497"/>
                </a:lnTo>
                <a:lnTo>
                  <a:pt x="344680" y="1133521"/>
                </a:lnTo>
                <a:lnTo>
                  <a:pt x="344511" y="1130214"/>
                </a:lnTo>
                <a:lnTo>
                  <a:pt x="344680" y="1127072"/>
                </a:lnTo>
                <a:lnTo>
                  <a:pt x="345018" y="1123931"/>
                </a:lnTo>
                <a:lnTo>
                  <a:pt x="345864" y="1120955"/>
                </a:lnTo>
                <a:lnTo>
                  <a:pt x="346878" y="1118144"/>
                </a:lnTo>
                <a:lnTo>
                  <a:pt x="348399" y="1115498"/>
                </a:lnTo>
                <a:lnTo>
                  <a:pt x="349921" y="1112853"/>
                </a:lnTo>
                <a:lnTo>
                  <a:pt x="351781" y="1110373"/>
                </a:lnTo>
                <a:lnTo>
                  <a:pt x="353810" y="1108223"/>
                </a:lnTo>
                <a:lnTo>
                  <a:pt x="356009" y="1106239"/>
                </a:lnTo>
                <a:lnTo>
                  <a:pt x="358544" y="1104420"/>
                </a:lnTo>
                <a:lnTo>
                  <a:pt x="361250" y="1102932"/>
                </a:lnTo>
                <a:lnTo>
                  <a:pt x="363956" y="1101609"/>
                </a:lnTo>
                <a:lnTo>
                  <a:pt x="366830" y="1100452"/>
                </a:lnTo>
                <a:lnTo>
                  <a:pt x="369873" y="1099625"/>
                </a:lnTo>
                <a:lnTo>
                  <a:pt x="373086" y="1099294"/>
                </a:lnTo>
                <a:close/>
                <a:moveTo>
                  <a:pt x="794884" y="755120"/>
                </a:moveTo>
                <a:lnTo>
                  <a:pt x="794884" y="755447"/>
                </a:lnTo>
                <a:lnTo>
                  <a:pt x="794545" y="755774"/>
                </a:lnTo>
                <a:close/>
                <a:moveTo>
                  <a:pt x="796620" y="749272"/>
                </a:moveTo>
                <a:lnTo>
                  <a:pt x="796577" y="749886"/>
                </a:lnTo>
                <a:lnTo>
                  <a:pt x="796239" y="752176"/>
                </a:lnTo>
                <a:lnTo>
                  <a:pt x="795730" y="753811"/>
                </a:lnTo>
                <a:lnTo>
                  <a:pt x="795392" y="754466"/>
                </a:lnTo>
                <a:lnTo>
                  <a:pt x="795053" y="754956"/>
                </a:lnTo>
                <a:lnTo>
                  <a:pt x="794884" y="755120"/>
                </a:lnTo>
                <a:lnTo>
                  <a:pt x="794037" y="756592"/>
                </a:lnTo>
                <a:lnTo>
                  <a:pt x="793190" y="757573"/>
                </a:lnTo>
                <a:lnTo>
                  <a:pt x="794545" y="755283"/>
                </a:lnTo>
                <a:lnTo>
                  <a:pt x="795561" y="753157"/>
                </a:lnTo>
                <a:lnTo>
                  <a:pt x="796239" y="751358"/>
                </a:lnTo>
                <a:lnTo>
                  <a:pt x="796577" y="749559"/>
                </a:lnTo>
                <a:close/>
                <a:moveTo>
                  <a:pt x="796747" y="747269"/>
                </a:moveTo>
                <a:lnTo>
                  <a:pt x="796916" y="747596"/>
                </a:lnTo>
                <a:lnTo>
                  <a:pt x="796747" y="748414"/>
                </a:lnTo>
                <a:lnTo>
                  <a:pt x="796620" y="749272"/>
                </a:lnTo>
                <a:lnTo>
                  <a:pt x="796747" y="747432"/>
                </a:lnTo>
                <a:close/>
                <a:moveTo>
                  <a:pt x="767594" y="747128"/>
                </a:moveTo>
                <a:lnTo>
                  <a:pt x="767449" y="749231"/>
                </a:lnTo>
                <a:lnTo>
                  <a:pt x="767449" y="749068"/>
                </a:lnTo>
                <a:lnTo>
                  <a:pt x="767449" y="748250"/>
                </a:lnTo>
                <a:close/>
                <a:moveTo>
                  <a:pt x="769956" y="740595"/>
                </a:moveTo>
                <a:lnTo>
                  <a:pt x="769650" y="741053"/>
                </a:lnTo>
                <a:lnTo>
                  <a:pt x="768634" y="743179"/>
                </a:lnTo>
                <a:lnTo>
                  <a:pt x="767957" y="745306"/>
                </a:lnTo>
                <a:lnTo>
                  <a:pt x="767618" y="746941"/>
                </a:lnTo>
                <a:lnTo>
                  <a:pt x="767594" y="747128"/>
                </a:lnTo>
                <a:lnTo>
                  <a:pt x="767618" y="746778"/>
                </a:lnTo>
                <a:lnTo>
                  <a:pt x="767957" y="744815"/>
                </a:lnTo>
                <a:lnTo>
                  <a:pt x="768465" y="743016"/>
                </a:lnTo>
                <a:lnTo>
                  <a:pt x="768691" y="742634"/>
                </a:lnTo>
                <a:lnTo>
                  <a:pt x="768804" y="742525"/>
                </a:lnTo>
                <a:lnTo>
                  <a:pt x="768804" y="742443"/>
                </a:lnTo>
                <a:lnTo>
                  <a:pt x="769142" y="741871"/>
                </a:lnTo>
                <a:lnTo>
                  <a:pt x="769396" y="741380"/>
                </a:lnTo>
                <a:lnTo>
                  <a:pt x="769752" y="740791"/>
                </a:lnTo>
                <a:close/>
                <a:moveTo>
                  <a:pt x="770158" y="740290"/>
                </a:moveTo>
                <a:lnTo>
                  <a:pt x="770158" y="740399"/>
                </a:lnTo>
                <a:lnTo>
                  <a:pt x="769956" y="740595"/>
                </a:lnTo>
                <a:close/>
                <a:moveTo>
                  <a:pt x="1007792" y="303707"/>
                </a:moveTo>
                <a:lnTo>
                  <a:pt x="1036210" y="338777"/>
                </a:lnTo>
                <a:lnTo>
                  <a:pt x="941983" y="415129"/>
                </a:lnTo>
                <a:lnTo>
                  <a:pt x="913566" y="380058"/>
                </a:lnTo>
                <a:close/>
                <a:moveTo>
                  <a:pt x="28418" y="284751"/>
                </a:moveTo>
                <a:lnTo>
                  <a:pt x="122644" y="361103"/>
                </a:lnTo>
                <a:lnTo>
                  <a:pt x="94227" y="396174"/>
                </a:lnTo>
                <a:lnTo>
                  <a:pt x="0" y="319822"/>
                </a:lnTo>
                <a:close/>
                <a:moveTo>
                  <a:pt x="521216" y="260648"/>
                </a:moveTo>
                <a:lnTo>
                  <a:pt x="513426" y="260811"/>
                </a:lnTo>
                <a:lnTo>
                  <a:pt x="505636" y="261302"/>
                </a:lnTo>
                <a:lnTo>
                  <a:pt x="497846" y="261793"/>
                </a:lnTo>
                <a:lnTo>
                  <a:pt x="505636" y="262610"/>
                </a:lnTo>
                <a:lnTo>
                  <a:pt x="513257" y="263428"/>
                </a:lnTo>
                <a:lnTo>
                  <a:pt x="520877" y="264410"/>
                </a:lnTo>
                <a:lnTo>
                  <a:pt x="528667" y="265555"/>
                </a:lnTo>
                <a:lnTo>
                  <a:pt x="536288" y="267027"/>
                </a:lnTo>
                <a:lnTo>
                  <a:pt x="543740" y="268499"/>
                </a:lnTo>
                <a:lnTo>
                  <a:pt x="551191" y="270135"/>
                </a:lnTo>
                <a:lnTo>
                  <a:pt x="558642" y="271770"/>
                </a:lnTo>
                <a:lnTo>
                  <a:pt x="566263" y="273897"/>
                </a:lnTo>
                <a:lnTo>
                  <a:pt x="573545" y="275860"/>
                </a:lnTo>
                <a:lnTo>
                  <a:pt x="580827" y="277986"/>
                </a:lnTo>
                <a:lnTo>
                  <a:pt x="587939" y="280440"/>
                </a:lnTo>
                <a:lnTo>
                  <a:pt x="595052" y="282893"/>
                </a:lnTo>
                <a:lnTo>
                  <a:pt x="602165" y="285674"/>
                </a:lnTo>
                <a:lnTo>
                  <a:pt x="609108" y="288455"/>
                </a:lnTo>
                <a:lnTo>
                  <a:pt x="616052" y="291562"/>
                </a:lnTo>
                <a:lnTo>
                  <a:pt x="623164" y="294507"/>
                </a:lnTo>
                <a:lnTo>
                  <a:pt x="629938" y="297942"/>
                </a:lnTo>
                <a:lnTo>
                  <a:pt x="636542" y="301213"/>
                </a:lnTo>
                <a:lnTo>
                  <a:pt x="643147" y="304812"/>
                </a:lnTo>
                <a:lnTo>
                  <a:pt x="649751" y="308410"/>
                </a:lnTo>
                <a:lnTo>
                  <a:pt x="656187" y="312172"/>
                </a:lnTo>
                <a:lnTo>
                  <a:pt x="662453" y="316261"/>
                </a:lnTo>
                <a:lnTo>
                  <a:pt x="668719" y="320187"/>
                </a:lnTo>
                <a:lnTo>
                  <a:pt x="674816" y="324440"/>
                </a:lnTo>
                <a:lnTo>
                  <a:pt x="680912" y="328693"/>
                </a:lnTo>
                <a:lnTo>
                  <a:pt x="686839" y="333273"/>
                </a:lnTo>
                <a:lnTo>
                  <a:pt x="692597" y="337689"/>
                </a:lnTo>
                <a:lnTo>
                  <a:pt x="698355" y="342433"/>
                </a:lnTo>
                <a:lnTo>
                  <a:pt x="703774" y="347176"/>
                </a:lnTo>
                <a:lnTo>
                  <a:pt x="709362" y="352083"/>
                </a:lnTo>
                <a:lnTo>
                  <a:pt x="714612" y="356990"/>
                </a:lnTo>
                <a:lnTo>
                  <a:pt x="719862" y="362225"/>
                </a:lnTo>
                <a:lnTo>
                  <a:pt x="725112" y="367459"/>
                </a:lnTo>
                <a:lnTo>
                  <a:pt x="730023" y="372857"/>
                </a:lnTo>
                <a:lnTo>
                  <a:pt x="734765" y="378254"/>
                </a:lnTo>
                <a:lnTo>
                  <a:pt x="739507" y="383816"/>
                </a:lnTo>
                <a:lnTo>
                  <a:pt x="744248" y="389541"/>
                </a:lnTo>
                <a:lnTo>
                  <a:pt x="748651" y="395266"/>
                </a:lnTo>
                <a:lnTo>
                  <a:pt x="752885" y="401154"/>
                </a:lnTo>
                <a:lnTo>
                  <a:pt x="757119" y="407043"/>
                </a:lnTo>
                <a:lnTo>
                  <a:pt x="761352" y="412931"/>
                </a:lnTo>
                <a:lnTo>
                  <a:pt x="765078" y="418983"/>
                </a:lnTo>
                <a:lnTo>
                  <a:pt x="768973" y="425199"/>
                </a:lnTo>
                <a:lnTo>
                  <a:pt x="772529" y="431415"/>
                </a:lnTo>
                <a:lnTo>
                  <a:pt x="776086" y="437794"/>
                </a:lnTo>
                <a:lnTo>
                  <a:pt x="779473" y="444173"/>
                </a:lnTo>
                <a:lnTo>
                  <a:pt x="782521" y="450552"/>
                </a:lnTo>
                <a:lnTo>
                  <a:pt x="785739" y="457095"/>
                </a:lnTo>
                <a:lnTo>
                  <a:pt x="788448" y="463638"/>
                </a:lnTo>
                <a:lnTo>
                  <a:pt x="791158" y="470181"/>
                </a:lnTo>
                <a:lnTo>
                  <a:pt x="793698" y="476887"/>
                </a:lnTo>
                <a:lnTo>
                  <a:pt x="796069" y="483594"/>
                </a:lnTo>
                <a:lnTo>
                  <a:pt x="798440" y="490464"/>
                </a:lnTo>
                <a:lnTo>
                  <a:pt x="800472" y="497333"/>
                </a:lnTo>
                <a:lnTo>
                  <a:pt x="802335" y="504203"/>
                </a:lnTo>
                <a:lnTo>
                  <a:pt x="804029" y="511073"/>
                </a:lnTo>
                <a:lnTo>
                  <a:pt x="805722" y="517943"/>
                </a:lnTo>
                <a:lnTo>
                  <a:pt x="807246" y="524977"/>
                </a:lnTo>
                <a:lnTo>
                  <a:pt x="808432" y="532010"/>
                </a:lnTo>
                <a:lnTo>
                  <a:pt x="809448" y="539207"/>
                </a:lnTo>
                <a:lnTo>
                  <a:pt x="810464" y="546241"/>
                </a:lnTo>
                <a:lnTo>
                  <a:pt x="811311" y="553274"/>
                </a:lnTo>
                <a:lnTo>
                  <a:pt x="811988" y="560308"/>
                </a:lnTo>
                <a:lnTo>
                  <a:pt x="812327" y="567341"/>
                </a:lnTo>
                <a:lnTo>
                  <a:pt x="812665" y="574539"/>
                </a:lnTo>
                <a:lnTo>
                  <a:pt x="812835" y="581736"/>
                </a:lnTo>
                <a:lnTo>
                  <a:pt x="812665" y="588769"/>
                </a:lnTo>
                <a:lnTo>
                  <a:pt x="812496" y="595966"/>
                </a:lnTo>
                <a:lnTo>
                  <a:pt x="812157" y="603000"/>
                </a:lnTo>
                <a:lnTo>
                  <a:pt x="811649" y="610033"/>
                </a:lnTo>
                <a:lnTo>
                  <a:pt x="810972" y="617067"/>
                </a:lnTo>
                <a:lnTo>
                  <a:pt x="809956" y="624427"/>
                </a:lnTo>
                <a:lnTo>
                  <a:pt x="808940" y="631461"/>
                </a:lnTo>
                <a:lnTo>
                  <a:pt x="807754" y="638331"/>
                </a:lnTo>
                <a:lnTo>
                  <a:pt x="806569" y="645364"/>
                </a:lnTo>
                <a:lnTo>
                  <a:pt x="805045" y="652398"/>
                </a:lnTo>
                <a:lnTo>
                  <a:pt x="803182" y="659268"/>
                </a:lnTo>
                <a:lnTo>
                  <a:pt x="801488" y="666301"/>
                </a:lnTo>
                <a:lnTo>
                  <a:pt x="799456" y="673171"/>
                </a:lnTo>
                <a:lnTo>
                  <a:pt x="797255" y="679878"/>
                </a:lnTo>
                <a:lnTo>
                  <a:pt x="795053" y="686748"/>
                </a:lnTo>
                <a:lnTo>
                  <a:pt x="792513" y="693454"/>
                </a:lnTo>
                <a:lnTo>
                  <a:pt x="789803" y="700160"/>
                </a:lnTo>
                <a:lnTo>
                  <a:pt x="787094" y="706703"/>
                </a:lnTo>
                <a:lnTo>
                  <a:pt x="784045" y="713246"/>
                </a:lnTo>
                <a:lnTo>
                  <a:pt x="780997" y="719789"/>
                </a:lnTo>
                <a:lnTo>
                  <a:pt x="777610" y="726332"/>
                </a:lnTo>
                <a:lnTo>
                  <a:pt x="774392" y="732711"/>
                </a:lnTo>
                <a:lnTo>
                  <a:pt x="770666" y="738926"/>
                </a:lnTo>
                <a:lnTo>
                  <a:pt x="769933" y="740344"/>
                </a:lnTo>
                <a:lnTo>
                  <a:pt x="769650" y="740726"/>
                </a:lnTo>
                <a:lnTo>
                  <a:pt x="769820" y="740563"/>
                </a:lnTo>
                <a:lnTo>
                  <a:pt x="769933" y="740344"/>
                </a:lnTo>
                <a:lnTo>
                  <a:pt x="770497" y="739581"/>
                </a:lnTo>
                <a:lnTo>
                  <a:pt x="771175" y="738763"/>
                </a:lnTo>
                <a:lnTo>
                  <a:pt x="770158" y="740290"/>
                </a:lnTo>
                <a:lnTo>
                  <a:pt x="770158" y="740235"/>
                </a:lnTo>
                <a:lnTo>
                  <a:pt x="769989" y="740399"/>
                </a:lnTo>
                <a:lnTo>
                  <a:pt x="769752" y="740791"/>
                </a:lnTo>
                <a:lnTo>
                  <a:pt x="769650" y="740889"/>
                </a:lnTo>
                <a:lnTo>
                  <a:pt x="769396" y="741380"/>
                </a:lnTo>
                <a:lnTo>
                  <a:pt x="768804" y="742361"/>
                </a:lnTo>
                <a:lnTo>
                  <a:pt x="768804" y="742443"/>
                </a:lnTo>
                <a:lnTo>
                  <a:pt x="768691" y="742634"/>
                </a:lnTo>
                <a:lnTo>
                  <a:pt x="768465" y="742852"/>
                </a:lnTo>
                <a:lnTo>
                  <a:pt x="766941" y="746124"/>
                </a:lnTo>
                <a:lnTo>
                  <a:pt x="763554" y="752339"/>
                </a:lnTo>
                <a:lnTo>
                  <a:pt x="759828" y="758555"/>
                </a:lnTo>
                <a:lnTo>
                  <a:pt x="756272" y="764771"/>
                </a:lnTo>
                <a:lnTo>
                  <a:pt x="752208" y="770823"/>
                </a:lnTo>
                <a:lnTo>
                  <a:pt x="748143" y="776875"/>
                </a:lnTo>
                <a:lnTo>
                  <a:pt x="743910" y="783090"/>
                </a:lnTo>
                <a:lnTo>
                  <a:pt x="739337" y="789142"/>
                </a:lnTo>
                <a:lnTo>
                  <a:pt x="730531" y="801247"/>
                </a:lnTo>
                <a:lnTo>
                  <a:pt x="721556" y="813678"/>
                </a:lnTo>
                <a:lnTo>
                  <a:pt x="717152" y="820057"/>
                </a:lnTo>
                <a:lnTo>
                  <a:pt x="712749" y="826600"/>
                </a:lnTo>
                <a:lnTo>
                  <a:pt x="708515" y="832979"/>
                </a:lnTo>
                <a:lnTo>
                  <a:pt x="704620" y="839686"/>
                </a:lnTo>
                <a:lnTo>
                  <a:pt x="700556" y="846392"/>
                </a:lnTo>
                <a:lnTo>
                  <a:pt x="696661" y="853098"/>
                </a:lnTo>
                <a:lnTo>
                  <a:pt x="693105" y="860295"/>
                </a:lnTo>
                <a:lnTo>
                  <a:pt x="689549" y="867165"/>
                </a:lnTo>
                <a:lnTo>
                  <a:pt x="686500" y="874362"/>
                </a:lnTo>
                <a:lnTo>
                  <a:pt x="683452" y="881396"/>
                </a:lnTo>
                <a:lnTo>
                  <a:pt x="680743" y="888757"/>
                </a:lnTo>
                <a:lnTo>
                  <a:pt x="678203" y="896281"/>
                </a:lnTo>
                <a:lnTo>
                  <a:pt x="676001" y="903642"/>
                </a:lnTo>
                <a:lnTo>
                  <a:pt x="673969" y="911002"/>
                </a:lnTo>
                <a:lnTo>
                  <a:pt x="672106" y="918526"/>
                </a:lnTo>
                <a:lnTo>
                  <a:pt x="670582" y="926051"/>
                </a:lnTo>
                <a:lnTo>
                  <a:pt x="669227" y="933575"/>
                </a:lnTo>
                <a:lnTo>
                  <a:pt x="668211" y="941099"/>
                </a:lnTo>
                <a:lnTo>
                  <a:pt x="667364" y="948623"/>
                </a:lnTo>
                <a:lnTo>
                  <a:pt x="666687" y="956311"/>
                </a:lnTo>
                <a:lnTo>
                  <a:pt x="666009" y="963999"/>
                </a:lnTo>
                <a:lnTo>
                  <a:pt x="665840" y="971523"/>
                </a:lnTo>
                <a:lnTo>
                  <a:pt x="665671" y="979047"/>
                </a:lnTo>
                <a:lnTo>
                  <a:pt x="665840" y="986735"/>
                </a:lnTo>
                <a:lnTo>
                  <a:pt x="666179" y="994259"/>
                </a:lnTo>
                <a:lnTo>
                  <a:pt x="666687" y="1001784"/>
                </a:lnTo>
                <a:lnTo>
                  <a:pt x="667703" y="994259"/>
                </a:lnTo>
                <a:lnTo>
                  <a:pt x="668549" y="986899"/>
                </a:lnTo>
                <a:lnTo>
                  <a:pt x="669735" y="979374"/>
                </a:lnTo>
                <a:lnTo>
                  <a:pt x="670920" y="972014"/>
                </a:lnTo>
                <a:lnTo>
                  <a:pt x="672275" y="964653"/>
                </a:lnTo>
                <a:lnTo>
                  <a:pt x="673969" y="957293"/>
                </a:lnTo>
                <a:lnTo>
                  <a:pt x="675662" y="949932"/>
                </a:lnTo>
                <a:lnTo>
                  <a:pt x="677525" y="942898"/>
                </a:lnTo>
                <a:lnTo>
                  <a:pt x="679557" y="935701"/>
                </a:lnTo>
                <a:lnTo>
                  <a:pt x="681759" y="928668"/>
                </a:lnTo>
                <a:lnTo>
                  <a:pt x="683960" y="921634"/>
                </a:lnTo>
                <a:lnTo>
                  <a:pt x="686670" y="914764"/>
                </a:lnTo>
                <a:lnTo>
                  <a:pt x="689379" y="908058"/>
                </a:lnTo>
                <a:lnTo>
                  <a:pt x="692428" y="901188"/>
                </a:lnTo>
                <a:lnTo>
                  <a:pt x="695476" y="894482"/>
                </a:lnTo>
                <a:lnTo>
                  <a:pt x="698863" y="887939"/>
                </a:lnTo>
                <a:lnTo>
                  <a:pt x="702250" y="881396"/>
                </a:lnTo>
                <a:lnTo>
                  <a:pt x="705975" y="875180"/>
                </a:lnTo>
                <a:lnTo>
                  <a:pt x="709701" y="868801"/>
                </a:lnTo>
                <a:lnTo>
                  <a:pt x="713765" y="862749"/>
                </a:lnTo>
                <a:lnTo>
                  <a:pt x="717999" y="856697"/>
                </a:lnTo>
                <a:lnTo>
                  <a:pt x="722064" y="850645"/>
                </a:lnTo>
                <a:lnTo>
                  <a:pt x="726636" y="844756"/>
                </a:lnTo>
                <a:lnTo>
                  <a:pt x="731209" y="838868"/>
                </a:lnTo>
                <a:lnTo>
                  <a:pt x="740523" y="827254"/>
                </a:lnTo>
                <a:lnTo>
                  <a:pt x="750176" y="815641"/>
                </a:lnTo>
                <a:lnTo>
                  <a:pt x="759998" y="803864"/>
                </a:lnTo>
                <a:lnTo>
                  <a:pt x="769820" y="791923"/>
                </a:lnTo>
                <a:lnTo>
                  <a:pt x="774562" y="785708"/>
                </a:lnTo>
                <a:lnTo>
                  <a:pt x="779473" y="779328"/>
                </a:lnTo>
                <a:lnTo>
                  <a:pt x="783876" y="772949"/>
                </a:lnTo>
                <a:lnTo>
                  <a:pt x="788279" y="766243"/>
                </a:lnTo>
                <a:lnTo>
                  <a:pt x="790481" y="762971"/>
                </a:lnTo>
                <a:lnTo>
                  <a:pt x="792682" y="759373"/>
                </a:lnTo>
                <a:lnTo>
                  <a:pt x="794037" y="756756"/>
                </a:lnTo>
                <a:lnTo>
                  <a:pt x="794545" y="756101"/>
                </a:lnTo>
                <a:lnTo>
                  <a:pt x="794884" y="755447"/>
                </a:lnTo>
                <a:lnTo>
                  <a:pt x="795053" y="755120"/>
                </a:lnTo>
                <a:lnTo>
                  <a:pt x="795392" y="754466"/>
                </a:lnTo>
                <a:lnTo>
                  <a:pt x="796069" y="753484"/>
                </a:lnTo>
                <a:lnTo>
                  <a:pt x="800303" y="746778"/>
                </a:lnTo>
                <a:lnTo>
                  <a:pt x="804537" y="740071"/>
                </a:lnTo>
                <a:lnTo>
                  <a:pt x="808262" y="733202"/>
                </a:lnTo>
                <a:lnTo>
                  <a:pt x="811988" y="726004"/>
                </a:lnTo>
                <a:lnTo>
                  <a:pt x="815544" y="718971"/>
                </a:lnTo>
                <a:lnTo>
                  <a:pt x="818931" y="711774"/>
                </a:lnTo>
                <a:lnTo>
                  <a:pt x="821979" y="704577"/>
                </a:lnTo>
                <a:lnTo>
                  <a:pt x="825028" y="697380"/>
                </a:lnTo>
                <a:lnTo>
                  <a:pt x="827906" y="690019"/>
                </a:lnTo>
                <a:lnTo>
                  <a:pt x="830616" y="682331"/>
                </a:lnTo>
                <a:lnTo>
                  <a:pt x="832987" y="674971"/>
                </a:lnTo>
                <a:lnTo>
                  <a:pt x="835188" y="667283"/>
                </a:lnTo>
                <a:lnTo>
                  <a:pt x="837221" y="659595"/>
                </a:lnTo>
                <a:lnTo>
                  <a:pt x="839083" y="651907"/>
                </a:lnTo>
                <a:lnTo>
                  <a:pt x="840608" y="644219"/>
                </a:lnTo>
                <a:lnTo>
                  <a:pt x="842301" y="636532"/>
                </a:lnTo>
                <a:lnTo>
                  <a:pt x="843487" y="628680"/>
                </a:lnTo>
                <a:lnTo>
                  <a:pt x="844503" y="620829"/>
                </a:lnTo>
                <a:lnTo>
                  <a:pt x="845349" y="613141"/>
                </a:lnTo>
                <a:lnTo>
                  <a:pt x="846027" y="605126"/>
                </a:lnTo>
                <a:lnTo>
                  <a:pt x="846535" y="597275"/>
                </a:lnTo>
                <a:lnTo>
                  <a:pt x="846874" y="589423"/>
                </a:lnTo>
                <a:lnTo>
                  <a:pt x="846874" y="581572"/>
                </a:lnTo>
                <a:lnTo>
                  <a:pt x="846874" y="573557"/>
                </a:lnTo>
                <a:lnTo>
                  <a:pt x="846535" y="565869"/>
                </a:lnTo>
                <a:lnTo>
                  <a:pt x="846027" y="558018"/>
                </a:lnTo>
                <a:lnTo>
                  <a:pt x="845349" y="550003"/>
                </a:lnTo>
                <a:lnTo>
                  <a:pt x="844503" y="542152"/>
                </a:lnTo>
                <a:lnTo>
                  <a:pt x="843487" y="534464"/>
                </a:lnTo>
                <a:lnTo>
                  <a:pt x="842301" y="526449"/>
                </a:lnTo>
                <a:lnTo>
                  <a:pt x="840608" y="518761"/>
                </a:lnTo>
                <a:lnTo>
                  <a:pt x="839083" y="511073"/>
                </a:lnTo>
                <a:lnTo>
                  <a:pt x="837221" y="503386"/>
                </a:lnTo>
                <a:lnTo>
                  <a:pt x="835019" y="495698"/>
                </a:lnTo>
                <a:lnTo>
                  <a:pt x="832817" y="488174"/>
                </a:lnTo>
                <a:lnTo>
                  <a:pt x="830447" y="480649"/>
                </a:lnTo>
                <a:lnTo>
                  <a:pt x="827737" y="473289"/>
                </a:lnTo>
                <a:lnTo>
                  <a:pt x="825028" y="465764"/>
                </a:lnTo>
                <a:lnTo>
                  <a:pt x="821979" y="458404"/>
                </a:lnTo>
                <a:lnTo>
                  <a:pt x="818931" y="451207"/>
                </a:lnTo>
                <a:lnTo>
                  <a:pt x="815375" y="444010"/>
                </a:lnTo>
                <a:lnTo>
                  <a:pt x="811988" y="436976"/>
                </a:lnTo>
                <a:lnTo>
                  <a:pt x="808093" y="429943"/>
                </a:lnTo>
                <a:lnTo>
                  <a:pt x="804198" y="422909"/>
                </a:lnTo>
                <a:lnTo>
                  <a:pt x="800303" y="416039"/>
                </a:lnTo>
                <a:lnTo>
                  <a:pt x="795900" y="409333"/>
                </a:lnTo>
                <a:lnTo>
                  <a:pt x="791497" y="402790"/>
                </a:lnTo>
                <a:lnTo>
                  <a:pt x="787094" y="396247"/>
                </a:lnTo>
                <a:lnTo>
                  <a:pt x="782352" y="389868"/>
                </a:lnTo>
                <a:lnTo>
                  <a:pt x="777441" y="383652"/>
                </a:lnTo>
                <a:lnTo>
                  <a:pt x="772360" y="377437"/>
                </a:lnTo>
                <a:lnTo>
                  <a:pt x="767280" y="371548"/>
                </a:lnTo>
                <a:lnTo>
                  <a:pt x="761860" y="365496"/>
                </a:lnTo>
                <a:lnTo>
                  <a:pt x="756441" y="359771"/>
                </a:lnTo>
                <a:lnTo>
                  <a:pt x="750684" y="354210"/>
                </a:lnTo>
                <a:lnTo>
                  <a:pt x="744926" y="348648"/>
                </a:lnTo>
                <a:lnTo>
                  <a:pt x="738999" y="343250"/>
                </a:lnTo>
                <a:lnTo>
                  <a:pt x="732902" y="338016"/>
                </a:lnTo>
                <a:lnTo>
                  <a:pt x="726805" y="333109"/>
                </a:lnTo>
                <a:lnTo>
                  <a:pt x="720539" y="328202"/>
                </a:lnTo>
                <a:lnTo>
                  <a:pt x="714104" y="323295"/>
                </a:lnTo>
                <a:lnTo>
                  <a:pt x="707669" y="318715"/>
                </a:lnTo>
                <a:lnTo>
                  <a:pt x="701064" y="314135"/>
                </a:lnTo>
                <a:lnTo>
                  <a:pt x="694460" y="310046"/>
                </a:lnTo>
                <a:lnTo>
                  <a:pt x="687517" y="305793"/>
                </a:lnTo>
                <a:lnTo>
                  <a:pt x="680743" y="301867"/>
                </a:lnTo>
                <a:lnTo>
                  <a:pt x="673630" y="298105"/>
                </a:lnTo>
                <a:lnTo>
                  <a:pt x="666687" y="294343"/>
                </a:lnTo>
                <a:lnTo>
                  <a:pt x="659235" y="291072"/>
                </a:lnTo>
                <a:lnTo>
                  <a:pt x="652122" y="287637"/>
                </a:lnTo>
                <a:lnTo>
                  <a:pt x="644671" y="284692"/>
                </a:lnTo>
                <a:lnTo>
                  <a:pt x="637389" y="281585"/>
                </a:lnTo>
                <a:lnTo>
                  <a:pt x="629938" y="278967"/>
                </a:lnTo>
                <a:lnTo>
                  <a:pt x="622317" y="276350"/>
                </a:lnTo>
                <a:lnTo>
                  <a:pt x="614697" y="274060"/>
                </a:lnTo>
                <a:lnTo>
                  <a:pt x="607076" y="271770"/>
                </a:lnTo>
                <a:lnTo>
                  <a:pt x="599455" y="269807"/>
                </a:lnTo>
                <a:lnTo>
                  <a:pt x="591834" y="268172"/>
                </a:lnTo>
                <a:lnTo>
                  <a:pt x="583875" y="266536"/>
                </a:lnTo>
                <a:lnTo>
                  <a:pt x="576085" y="265064"/>
                </a:lnTo>
                <a:lnTo>
                  <a:pt x="568295" y="263919"/>
                </a:lnTo>
                <a:lnTo>
                  <a:pt x="560505" y="262774"/>
                </a:lnTo>
                <a:lnTo>
                  <a:pt x="552546" y="261956"/>
                </a:lnTo>
                <a:lnTo>
                  <a:pt x="544756" y="261465"/>
                </a:lnTo>
                <a:lnTo>
                  <a:pt x="536965" y="260975"/>
                </a:lnTo>
                <a:lnTo>
                  <a:pt x="529175" y="260811"/>
                </a:lnTo>
                <a:close/>
                <a:moveTo>
                  <a:pt x="509791" y="227108"/>
                </a:moveTo>
                <a:lnTo>
                  <a:pt x="518947" y="227272"/>
                </a:lnTo>
                <a:lnTo>
                  <a:pt x="528272" y="227599"/>
                </a:lnTo>
                <a:lnTo>
                  <a:pt x="537597" y="228254"/>
                </a:lnTo>
                <a:lnTo>
                  <a:pt x="546583" y="228908"/>
                </a:lnTo>
                <a:lnTo>
                  <a:pt x="555909" y="229890"/>
                </a:lnTo>
                <a:lnTo>
                  <a:pt x="564725" y="231199"/>
                </a:lnTo>
                <a:lnTo>
                  <a:pt x="573881" y="232672"/>
                </a:lnTo>
                <a:lnTo>
                  <a:pt x="582697" y="234308"/>
                </a:lnTo>
                <a:lnTo>
                  <a:pt x="591683" y="236272"/>
                </a:lnTo>
                <a:lnTo>
                  <a:pt x="600330" y="238235"/>
                </a:lnTo>
                <a:lnTo>
                  <a:pt x="608808" y="240363"/>
                </a:lnTo>
                <a:lnTo>
                  <a:pt x="617455" y="242981"/>
                </a:lnTo>
                <a:lnTo>
                  <a:pt x="625932" y="245599"/>
                </a:lnTo>
                <a:lnTo>
                  <a:pt x="634240" y="248545"/>
                </a:lnTo>
                <a:lnTo>
                  <a:pt x="642718" y="251490"/>
                </a:lnTo>
                <a:lnTo>
                  <a:pt x="650856" y="254763"/>
                </a:lnTo>
                <a:lnTo>
                  <a:pt x="658825" y="258036"/>
                </a:lnTo>
                <a:lnTo>
                  <a:pt x="666964" y="261799"/>
                </a:lnTo>
                <a:lnTo>
                  <a:pt x="674763" y="265400"/>
                </a:lnTo>
                <a:lnTo>
                  <a:pt x="682393" y="269491"/>
                </a:lnTo>
                <a:lnTo>
                  <a:pt x="690022" y="273581"/>
                </a:lnTo>
                <a:lnTo>
                  <a:pt x="697652" y="277836"/>
                </a:lnTo>
                <a:lnTo>
                  <a:pt x="705112" y="282254"/>
                </a:lnTo>
                <a:lnTo>
                  <a:pt x="712403" y="287000"/>
                </a:lnTo>
                <a:lnTo>
                  <a:pt x="719524" y="291745"/>
                </a:lnTo>
                <a:lnTo>
                  <a:pt x="726645" y="296818"/>
                </a:lnTo>
                <a:lnTo>
                  <a:pt x="733427" y="301727"/>
                </a:lnTo>
                <a:lnTo>
                  <a:pt x="740209" y="307127"/>
                </a:lnTo>
                <a:lnTo>
                  <a:pt x="746821" y="312528"/>
                </a:lnTo>
                <a:lnTo>
                  <a:pt x="753434" y="318091"/>
                </a:lnTo>
                <a:lnTo>
                  <a:pt x="759707" y="323818"/>
                </a:lnTo>
                <a:lnTo>
                  <a:pt x="765981" y="329710"/>
                </a:lnTo>
                <a:lnTo>
                  <a:pt x="772084" y="335764"/>
                </a:lnTo>
                <a:lnTo>
                  <a:pt x="778018" y="341818"/>
                </a:lnTo>
                <a:lnTo>
                  <a:pt x="783783" y="348200"/>
                </a:lnTo>
                <a:lnTo>
                  <a:pt x="789379" y="354582"/>
                </a:lnTo>
                <a:lnTo>
                  <a:pt x="794974" y="361128"/>
                </a:lnTo>
                <a:lnTo>
                  <a:pt x="800230" y="367673"/>
                </a:lnTo>
                <a:lnTo>
                  <a:pt x="805485" y="374546"/>
                </a:lnTo>
                <a:lnTo>
                  <a:pt x="810233" y="381583"/>
                </a:lnTo>
                <a:lnTo>
                  <a:pt x="815150" y="388619"/>
                </a:lnTo>
                <a:lnTo>
                  <a:pt x="819728" y="395655"/>
                </a:lnTo>
                <a:lnTo>
                  <a:pt x="824306" y="403020"/>
                </a:lnTo>
                <a:lnTo>
                  <a:pt x="828375" y="410383"/>
                </a:lnTo>
                <a:lnTo>
                  <a:pt x="832614" y="417911"/>
                </a:lnTo>
                <a:lnTo>
                  <a:pt x="836513" y="425438"/>
                </a:lnTo>
                <a:lnTo>
                  <a:pt x="840244" y="433129"/>
                </a:lnTo>
                <a:lnTo>
                  <a:pt x="843804" y="440820"/>
                </a:lnTo>
                <a:lnTo>
                  <a:pt x="847026" y="448838"/>
                </a:lnTo>
                <a:lnTo>
                  <a:pt x="850247" y="456857"/>
                </a:lnTo>
                <a:lnTo>
                  <a:pt x="853129" y="464875"/>
                </a:lnTo>
                <a:lnTo>
                  <a:pt x="856012" y="473220"/>
                </a:lnTo>
                <a:lnTo>
                  <a:pt x="858555" y="481402"/>
                </a:lnTo>
                <a:lnTo>
                  <a:pt x="860759" y="489584"/>
                </a:lnTo>
                <a:lnTo>
                  <a:pt x="862963" y="498093"/>
                </a:lnTo>
                <a:lnTo>
                  <a:pt x="864828" y="506603"/>
                </a:lnTo>
                <a:lnTo>
                  <a:pt x="866524" y="515275"/>
                </a:lnTo>
                <a:lnTo>
                  <a:pt x="868219" y="523948"/>
                </a:lnTo>
                <a:lnTo>
                  <a:pt x="869406" y="532457"/>
                </a:lnTo>
                <a:lnTo>
                  <a:pt x="870423" y="541457"/>
                </a:lnTo>
                <a:lnTo>
                  <a:pt x="871101" y="550130"/>
                </a:lnTo>
                <a:lnTo>
                  <a:pt x="871780" y="559130"/>
                </a:lnTo>
                <a:lnTo>
                  <a:pt x="872118" y="568130"/>
                </a:lnTo>
                <a:lnTo>
                  <a:pt x="872288" y="577131"/>
                </a:lnTo>
                <a:lnTo>
                  <a:pt x="872118" y="583349"/>
                </a:lnTo>
                <a:lnTo>
                  <a:pt x="871949" y="589567"/>
                </a:lnTo>
                <a:lnTo>
                  <a:pt x="871780" y="595622"/>
                </a:lnTo>
                <a:lnTo>
                  <a:pt x="871271" y="601676"/>
                </a:lnTo>
                <a:lnTo>
                  <a:pt x="870932" y="607895"/>
                </a:lnTo>
                <a:lnTo>
                  <a:pt x="870254" y="613949"/>
                </a:lnTo>
                <a:lnTo>
                  <a:pt x="869576" y="619840"/>
                </a:lnTo>
                <a:lnTo>
                  <a:pt x="868897" y="625895"/>
                </a:lnTo>
                <a:lnTo>
                  <a:pt x="867880" y="631786"/>
                </a:lnTo>
                <a:lnTo>
                  <a:pt x="866693" y="637677"/>
                </a:lnTo>
                <a:lnTo>
                  <a:pt x="865676" y="643567"/>
                </a:lnTo>
                <a:lnTo>
                  <a:pt x="864489" y="649459"/>
                </a:lnTo>
                <a:lnTo>
                  <a:pt x="863302" y="655350"/>
                </a:lnTo>
                <a:lnTo>
                  <a:pt x="861776" y="661077"/>
                </a:lnTo>
                <a:lnTo>
                  <a:pt x="860250" y="666804"/>
                </a:lnTo>
                <a:lnTo>
                  <a:pt x="858555" y="672532"/>
                </a:lnTo>
                <a:lnTo>
                  <a:pt x="855164" y="683659"/>
                </a:lnTo>
                <a:lnTo>
                  <a:pt x="851264" y="694786"/>
                </a:lnTo>
                <a:lnTo>
                  <a:pt x="846856" y="705750"/>
                </a:lnTo>
                <a:lnTo>
                  <a:pt x="842448" y="716550"/>
                </a:lnTo>
                <a:lnTo>
                  <a:pt x="837361" y="727187"/>
                </a:lnTo>
                <a:lnTo>
                  <a:pt x="831935" y="737496"/>
                </a:lnTo>
                <a:lnTo>
                  <a:pt x="826340" y="747805"/>
                </a:lnTo>
                <a:lnTo>
                  <a:pt x="820236" y="757787"/>
                </a:lnTo>
                <a:lnTo>
                  <a:pt x="820236" y="757951"/>
                </a:lnTo>
                <a:lnTo>
                  <a:pt x="820067" y="758114"/>
                </a:lnTo>
                <a:lnTo>
                  <a:pt x="820067" y="758278"/>
                </a:lnTo>
                <a:lnTo>
                  <a:pt x="819897" y="758606"/>
                </a:lnTo>
                <a:lnTo>
                  <a:pt x="815828" y="765642"/>
                </a:lnTo>
                <a:lnTo>
                  <a:pt x="811929" y="772678"/>
                </a:lnTo>
                <a:lnTo>
                  <a:pt x="807520" y="779387"/>
                </a:lnTo>
                <a:lnTo>
                  <a:pt x="803112" y="785933"/>
                </a:lnTo>
                <a:lnTo>
                  <a:pt x="798534" y="792478"/>
                </a:lnTo>
                <a:lnTo>
                  <a:pt x="793956" y="798860"/>
                </a:lnTo>
                <a:lnTo>
                  <a:pt x="784292" y="811624"/>
                </a:lnTo>
                <a:lnTo>
                  <a:pt x="774628" y="824224"/>
                </a:lnTo>
                <a:lnTo>
                  <a:pt x="764624" y="837152"/>
                </a:lnTo>
                <a:lnTo>
                  <a:pt x="759707" y="843697"/>
                </a:lnTo>
                <a:lnTo>
                  <a:pt x="755130" y="850570"/>
                </a:lnTo>
                <a:lnTo>
                  <a:pt x="750382" y="857443"/>
                </a:lnTo>
                <a:lnTo>
                  <a:pt x="745634" y="864480"/>
                </a:lnTo>
                <a:lnTo>
                  <a:pt x="741057" y="872007"/>
                </a:lnTo>
                <a:lnTo>
                  <a:pt x="736818" y="879698"/>
                </a:lnTo>
                <a:lnTo>
                  <a:pt x="732579" y="887552"/>
                </a:lnTo>
                <a:lnTo>
                  <a:pt x="728340" y="895734"/>
                </a:lnTo>
                <a:lnTo>
                  <a:pt x="724611" y="904407"/>
                </a:lnTo>
                <a:lnTo>
                  <a:pt x="720880" y="913407"/>
                </a:lnTo>
                <a:lnTo>
                  <a:pt x="717489" y="922898"/>
                </a:lnTo>
                <a:lnTo>
                  <a:pt x="714268" y="932717"/>
                </a:lnTo>
                <a:lnTo>
                  <a:pt x="711555" y="943026"/>
                </a:lnTo>
                <a:lnTo>
                  <a:pt x="710029" y="948426"/>
                </a:lnTo>
                <a:lnTo>
                  <a:pt x="708842" y="953826"/>
                </a:lnTo>
                <a:lnTo>
                  <a:pt x="707655" y="959390"/>
                </a:lnTo>
                <a:lnTo>
                  <a:pt x="706638" y="965281"/>
                </a:lnTo>
                <a:lnTo>
                  <a:pt x="705621" y="971171"/>
                </a:lnTo>
                <a:lnTo>
                  <a:pt x="704603" y="977226"/>
                </a:lnTo>
                <a:lnTo>
                  <a:pt x="703586" y="983281"/>
                </a:lnTo>
                <a:lnTo>
                  <a:pt x="702908" y="989663"/>
                </a:lnTo>
                <a:lnTo>
                  <a:pt x="702230" y="996208"/>
                </a:lnTo>
                <a:lnTo>
                  <a:pt x="701721" y="1002754"/>
                </a:lnTo>
                <a:lnTo>
                  <a:pt x="701382" y="1009626"/>
                </a:lnTo>
                <a:lnTo>
                  <a:pt x="700873" y="1016499"/>
                </a:lnTo>
                <a:lnTo>
                  <a:pt x="700704" y="1023863"/>
                </a:lnTo>
                <a:lnTo>
                  <a:pt x="700534" y="1031063"/>
                </a:lnTo>
                <a:lnTo>
                  <a:pt x="700365" y="1033845"/>
                </a:lnTo>
                <a:lnTo>
                  <a:pt x="699856" y="1036791"/>
                </a:lnTo>
                <a:lnTo>
                  <a:pt x="699178" y="1039572"/>
                </a:lnTo>
                <a:lnTo>
                  <a:pt x="698161" y="1042354"/>
                </a:lnTo>
                <a:lnTo>
                  <a:pt x="696804" y="1044645"/>
                </a:lnTo>
                <a:lnTo>
                  <a:pt x="695278" y="1047100"/>
                </a:lnTo>
                <a:lnTo>
                  <a:pt x="693583" y="1049391"/>
                </a:lnTo>
                <a:lnTo>
                  <a:pt x="691548" y="1051354"/>
                </a:lnTo>
                <a:lnTo>
                  <a:pt x="689514" y="1053154"/>
                </a:lnTo>
                <a:lnTo>
                  <a:pt x="687310" y="1054954"/>
                </a:lnTo>
                <a:lnTo>
                  <a:pt x="684766" y="1056264"/>
                </a:lnTo>
                <a:lnTo>
                  <a:pt x="682223" y="1057573"/>
                </a:lnTo>
                <a:lnTo>
                  <a:pt x="679510" y="1058391"/>
                </a:lnTo>
                <a:lnTo>
                  <a:pt x="676628" y="1059209"/>
                </a:lnTo>
                <a:lnTo>
                  <a:pt x="673746" y="1059700"/>
                </a:lnTo>
                <a:lnTo>
                  <a:pt x="670524" y="1059864"/>
                </a:lnTo>
                <a:lnTo>
                  <a:pt x="509791" y="1059864"/>
                </a:lnTo>
                <a:lnTo>
                  <a:pt x="348718" y="1059864"/>
                </a:lnTo>
                <a:lnTo>
                  <a:pt x="345497" y="1059700"/>
                </a:lnTo>
                <a:lnTo>
                  <a:pt x="342615" y="1059209"/>
                </a:lnTo>
                <a:lnTo>
                  <a:pt x="339733" y="1058391"/>
                </a:lnTo>
                <a:lnTo>
                  <a:pt x="337020" y="1057573"/>
                </a:lnTo>
                <a:lnTo>
                  <a:pt x="334477" y="1056264"/>
                </a:lnTo>
                <a:lnTo>
                  <a:pt x="331933" y="1054954"/>
                </a:lnTo>
                <a:lnTo>
                  <a:pt x="329729" y="1053154"/>
                </a:lnTo>
                <a:lnTo>
                  <a:pt x="327525" y="1051354"/>
                </a:lnTo>
                <a:lnTo>
                  <a:pt x="325660" y="1049391"/>
                </a:lnTo>
                <a:lnTo>
                  <a:pt x="323965" y="1047100"/>
                </a:lnTo>
                <a:lnTo>
                  <a:pt x="322438" y="1044809"/>
                </a:lnTo>
                <a:lnTo>
                  <a:pt x="321082" y="1042354"/>
                </a:lnTo>
                <a:lnTo>
                  <a:pt x="320065" y="1039572"/>
                </a:lnTo>
                <a:lnTo>
                  <a:pt x="319386" y="1036954"/>
                </a:lnTo>
                <a:lnTo>
                  <a:pt x="318878" y="1034009"/>
                </a:lnTo>
                <a:lnTo>
                  <a:pt x="318708" y="1031063"/>
                </a:lnTo>
                <a:lnTo>
                  <a:pt x="318539" y="1023863"/>
                </a:lnTo>
                <a:lnTo>
                  <a:pt x="318369" y="1016499"/>
                </a:lnTo>
                <a:lnTo>
                  <a:pt x="318030" y="1009626"/>
                </a:lnTo>
                <a:lnTo>
                  <a:pt x="317521" y="1002754"/>
                </a:lnTo>
                <a:lnTo>
                  <a:pt x="317013" y="996208"/>
                </a:lnTo>
                <a:lnTo>
                  <a:pt x="316335" y="989663"/>
                </a:lnTo>
                <a:lnTo>
                  <a:pt x="315656" y="983281"/>
                </a:lnTo>
                <a:lnTo>
                  <a:pt x="314639" y="977226"/>
                </a:lnTo>
                <a:lnTo>
                  <a:pt x="313622" y="971171"/>
                </a:lnTo>
                <a:lnTo>
                  <a:pt x="312774" y="965281"/>
                </a:lnTo>
                <a:lnTo>
                  <a:pt x="311587" y="959553"/>
                </a:lnTo>
                <a:lnTo>
                  <a:pt x="310400" y="953826"/>
                </a:lnTo>
                <a:lnTo>
                  <a:pt x="309214" y="948426"/>
                </a:lnTo>
                <a:lnTo>
                  <a:pt x="307857" y="943026"/>
                </a:lnTo>
                <a:lnTo>
                  <a:pt x="304975" y="932717"/>
                </a:lnTo>
                <a:lnTo>
                  <a:pt x="301753" y="922898"/>
                </a:lnTo>
                <a:lnTo>
                  <a:pt x="298363" y="913407"/>
                </a:lnTo>
                <a:lnTo>
                  <a:pt x="294632" y="904407"/>
                </a:lnTo>
                <a:lnTo>
                  <a:pt x="290902" y="895734"/>
                </a:lnTo>
                <a:lnTo>
                  <a:pt x="286833" y="887552"/>
                </a:lnTo>
                <a:lnTo>
                  <a:pt x="282425" y="879698"/>
                </a:lnTo>
                <a:lnTo>
                  <a:pt x="278186" y="872007"/>
                </a:lnTo>
                <a:lnTo>
                  <a:pt x="273608" y="864480"/>
                </a:lnTo>
                <a:lnTo>
                  <a:pt x="268861" y="857443"/>
                </a:lnTo>
                <a:lnTo>
                  <a:pt x="264114" y="850570"/>
                </a:lnTo>
                <a:lnTo>
                  <a:pt x="259535" y="843697"/>
                </a:lnTo>
                <a:lnTo>
                  <a:pt x="254618" y="837152"/>
                </a:lnTo>
                <a:lnTo>
                  <a:pt x="244785" y="824224"/>
                </a:lnTo>
                <a:lnTo>
                  <a:pt x="234951" y="811624"/>
                </a:lnTo>
                <a:lnTo>
                  <a:pt x="225286" y="798860"/>
                </a:lnTo>
                <a:lnTo>
                  <a:pt x="220709" y="792478"/>
                </a:lnTo>
                <a:lnTo>
                  <a:pt x="216131" y="785933"/>
                </a:lnTo>
                <a:lnTo>
                  <a:pt x="211722" y="779387"/>
                </a:lnTo>
                <a:lnTo>
                  <a:pt x="207314" y="772678"/>
                </a:lnTo>
                <a:lnTo>
                  <a:pt x="203415" y="765642"/>
                </a:lnTo>
                <a:lnTo>
                  <a:pt x="199346" y="758606"/>
                </a:lnTo>
                <a:lnTo>
                  <a:pt x="199176" y="758278"/>
                </a:lnTo>
                <a:lnTo>
                  <a:pt x="199006" y="758114"/>
                </a:lnTo>
                <a:lnTo>
                  <a:pt x="199176" y="758114"/>
                </a:lnTo>
                <a:lnTo>
                  <a:pt x="199176" y="757951"/>
                </a:lnTo>
                <a:lnTo>
                  <a:pt x="199006" y="757787"/>
                </a:lnTo>
                <a:lnTo>
                  <a:pt x="192902" y="747805"/>
                </a:lnTo>
                <a:lnTo>
                  <a:pt x="187307" y="737496"/>
                </a:lnTo>
                <a:lnTo>
                  <a:pt x="181882" y="727187"/>
                </a:lnTo>
                <a:lnTo>
                  <a:pt x="176796" y="716550"/>
                </a:lnTo>
                <a:lnTo>
                  <a:pt x="172387" y="705750"/>
                </a:lnTo>
                <a:lnTo>
                  <a:pt x="167979" y="694786"/>
                </a:lnTo>
                <a:lnTo>
                  <a:pt x="164079" y="683659"/>
                </a:lnTo>
                <a:lnTo>
                  <a:pt x="160688" y="672532"/>
                </a:lnTo>
                <a:lnTo>
                  <a:pt x="158993" y="666804"/>
                </a:lnTo>
                <a:lnTo>
                  <a:pt x="157467" y="661077"/>
                </a:lnTo>
                <a:lnTo>
                  <a:pt x="156110" y="655350"/>
                </a:lnTo>
                <a:lnTo>
                  <a:pt x="154754" y="649459"/>
                </a:lnTo>
                <a:lnTo>
                  <a:pt x="153567" y="643567"/>
                </a:lnTo>
                <a:lnTo>
                  <a:pt x="152550" y="637677"/>
                </a:lnTo>
                <a:lnTo>
                  <a:pt x="151363" y="631786"/>
                </a:lnTo>
                <a:lnTo>
                  <a:pt x="150515" y="625895"/>
                </a:lnTo>
                <a:lnTo>
                  <a:pt x="149667" y="619840"/>
                </a:lnTo>
                <a:lnTo>
                  <a:pt x="148989" y="613949"/>
                </a:lnTo>
                <a:lnTo>
                  <a:pt x="148311" y="607895"/>
                </a:lnTo>
                <a:lnTo>
                  <a:pt x="147972" y="601676"/>
                </a:lnTo>
                <a:lnTo>
                  <a:pt x="147463" y="595622"/>
                </a:lnTo>
                <a:lnTo>
                  <a:pt x="147294" y="589567"/>
                </a:lnTo>
                <a:lnTo>
                  <a:pt x="147124" y="583349"/>
                </a:lnTo>
                <a:lnTo>
                  <a:pt x="147124" y="577131"/>
                </a:lnTo>
                <a:lnTo>
                  <a:pt x="147124" y="568130"/>
                </a:lnTo>
                <a:lnTo>
                  <a:pt x="147463" y="559130"/>
                </a:lnTo>
                <a:lnTo>
                  <a:pt x="148141" y="550130"/>
                </a:lnTo>
                <a:lnTo>
                  <a:pt x="148819" y="541457"/>
                </a:lnTo>
                <a:lnTo>
                  <a:pt x="149837" y="532457"/>
                </a:lnTo>
                <a:lnTo>
                  <a:pt x="151193" y="523948"/>
                </a:lnTo>
                <a:lnTo>
                  <a:pt x="152719" y="515275"/>
                </a:lnTo>
                <a:lnTo>
                  <a:pt x="154415" y="506603"/>
                </a:lnTo>
                <a:lnTo>
                  <a:pt x="156280" y="498093"/>
                </a:lnTo>
                <a:lnTo>
                  <a:pt x="158484" y="489584"/>
                </a:lnTo>
                <a:lnTo>
                  <a:pt x="160858" y="481402"/>
                </a:lnTo>
                <a:lnTo>
                  <a:pt x="163231" y="473220"/>
                </a:lnTo>
                <a:lnTo>
                  <a:pt x="166114" y="464875"/>
                </a:lnTo>
                <a:lnTo>
                  <a:pt x="168996" y="456857"/>
                </a:lnTo>
                <a:lnTo>
                  <a:pt x="172217" y="448838"/>
                </a:lnTo>
                <a:lnTo>
                  <a:pt x="175439" y="440820"/>
                </a:lnTo>
                <a:lnTo>
                  <a:pt x="178999" y="433129"/>
                </a:lnTo>
                <a:lnTo>
                  <a:pt x="182730" y="425438"/>
                </a:lnTo>
                <a:lnTo>
                  <a:pt x="186629" y="417911"/>
                </a:lnTo>
                <a:lnTo>
                  <a:pt x="190868" y="410383"/>
                </a:lnTo>
                <a:lnTo>
                  <a:pt x="194937" y="403020"/>
                </a:lnTo>
                <a:lnTo>
                  <a:pt x="199515" y="395655"/>
                </a:lnTo>
                <a:lnTo>
                  <a:pt x="204093" y="388619"/>
                </a:lnTo>
                <a:lnTo>
                  <a:pt x="209010" y="381583"/>
                </a:lnTo>
                <a:lnTo>
                  <a:pt x="213757" y="374546"/>
                </a:lnTo>
                <a:lnTo>
                  <a:pt x="219013" y="367673"/>
                </a:lnTo>
                <a:lnTo>
                  <a:pt x="224269" y="361128"/>
                </a:lnTo>
                <a:lnTo>
                  <a:pt x="229864" y="354582"/>
                </a:lnTo>
                <a:lnTo>
                  <a:pt x="235460" y="348200"/>
                </a:lnTo>
                <a:lnTo>
                  <a:pt x="241224" y="341818"/>
                </a:lnTo>
                <a:lnTo>
                  <a:pt x="247158" y="335764"/>
                </a:lnTo>
                <a:lnTo>
                  <a:pt x="253262" y="329710"/>
                </a:lnTo>
                <a:lnTo>
                  <a:pt x="259535" y="323818"/>
                </a:lnTo>
                <a:lnTo>
                  <a:pt x="265809" y="318091"/>
                </a:lnTo>
                <a:lnTo>
                  <a:pt x="272421" y="312528"/>
                </a:lnTo>
                <a:lnTo>
                  <a:pt x="279034" y="307127"/>
                </a:lnTo>
                <a:lnTo>
                  <a:pt x="285816" y="301727"/>
                </a:lnTo>
                <a:lnTo>
                  <a:pt x="292598" y="296818"/>
                </a:lnTo>
                <a:lnTo>
                  <a:pt x="299719" y="291745"/>
                </a:lnTo>
                <a:lnTo>
                  <a:pt x="306840" y="287000"/>
                </a:lnTo>
                <a:lnTo>
                  <a:pt x="314131" y="282254"/>
                </a:lnTo>
                <a:lnTo>
                  <a:pt x="321591" y="277836"/>
                </a:lnTo>
                <a:lnTo>
                  <a:pt x="329220" y="273581"/>
                </a:lnTo>
                <a:lnTo>
                  <a:pt x="336850" y="269491"/>
                </a:lnTo>
                <a:lnTo>
                  <a:pt x="344480" y="265400"/>
                </a:lnTo>
                <a:lnTo>
                  <a:pt x="352279" y="261799"/>
                </a:lnTo>
                <a:lnTo>
                  <a:pt x="360417" y="258036"/>
                </a:lnTo>
                <a:lnTo>
                  <a:pt x="368556" y="254763"/>
                </a:lnTo>
                <a:lnTo>
                  <a:pt x="376695" y="251490"/>
                </a:lnTo>
                <a:lnTo>
                  <a:pt x="385002" y="248545"/>
                </a:lnTo>
                <a:lnTo>
                  <a:pt x="393310" y="245599"/>
                </a:lnTo>
                <a:lnTo>
                  <a:pt x="401788" y="242981"/>
                </a:lnTo>
                <a:lnTo>
                  <a:pt x="410435" y="240363"/>
                </a:lnTo>
                <a:lnTo>
                  <a:pt x="418912" y="238235"/>
                </a:lnTo>
                <a:lnTo>
                  <a:pt x="427729" y="236272"/>
                </a:lnTo>
                <a:lnTo>
                  <a:pt x="436546" y="234308"/>
                </a:lnTo>
                <a:lnTo>
                  <a:pt x="445362" y="232672"/>
                </a:lnTo>
                <a:lnTo>
                  <a:pt x="454518" y="231199"/>
                </a:lnTo>
                <a:lnTo>
                  <a:pt x="463504" y="229890"/>
                </a:lnTo>
                <a:lnTo>
                  <a:pt x="472660" y="228908"/>
                </a:lnTo>
                <a:lnTo>
                  <a:pt x="481646" y="228254"/>
                </a:lnTo>
                <a:lnTo>
                  <a:pt x="490971" y="227599"/>
                </a:lnTo>
                <a:lnTo>
                  <a:pt x="500296" y="227272"/>
                </a:lnTo>
                <a:close/>
                <a:moveTo>
                  <a:pt x="484237" y="0"/>
                </a:moveTo>
                <a:lnTo>
                  <a:pt x="530988" y="0"/>
                </a:lnTo>
                <a:lnTo>
                  <a:pt x="530988" y="117095"/>
                </a:lnTo>
                <a:lnTo>
                  <a:pt x="484237" y="1170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bIns="648000" anchor="b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ea typeface="黑体" pitchFamily="49" charset="-122"/>
              </a:rPr>
              <a:t>01</a:t>
            </a:r>
            <a:endParaRPr lang="zh-CN" altLang="en-US" sz="2400" b="1" dirty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30" name="MH_Other_1"/>
          <p:cNvSpPr>
            <a:spLocks noChangeAspect="1"/>
          </p:cNvSpPr>
          <p:nvPr>
            <p:custDataLst>
              <p:tags r:id="rId2"/>
            </p:custDataLst>
          </p:nvPr>
        </p:nvSpPr>
        <p:spPr bwMode="auto">
          <a:xfrm>
            <a:off x="4077191" y="1420809"/>
            <a:ext cx="1080000" cy="1391701"/>
          </a:xfrm>
          <a:custGeom>
            <a:avLst/>
            <a:gdLst>
              <a:gd name="connsiteX0" fmla="*/ 409742 w 1036210"/>
              <a:gd name="connsiteY0" fmla="*/ 1266007 h 1335540"/>
              <a:gd name="connsiteX1" fmla="*/ 609670 w 1036210"/>
              <a:gd name="connsiteY1" fmla="*/ 1266007 h 1335540"/>
              <a:gd name="connsiteX2" fmla="*/ 609670 w 1036210"/>
              <a:gd name="connsiteY2" fmla="*/ 1269632 h 1335540"/>
              <a:gd name="connsiteX3" fmla="*/ 609160 w 1036210"/>
              <a:gd name="connsiteY3" fmla="*/ 1273093 h 1335540"/>
              <a:gd name="connsiteX4" fmla="*/ 608650 w 1036210"/>
              <a:gd name="connsiteY4" fmla="*/ 1276553 h 1335540"/>
              <a:gd name="connsiteX5" fmla="*/ 607800 w 1036210"/>
              <a:gd name="connsiteY5" fmla="*/ 1280013 h 1335540"/>
              <a:gd name="connsiteX6" fmla="*/ 606610 w 1036210"/>
              <a:gd name="connsiteY6" fmla="*/ 1283473 h 1335540"/>
              <a:gd name="connsiteX7" fmla="*/ 605420 w 1036210"/>
              <a:gd name="connsiteY7" fmla="*/ 1286769 h 1335540"/>
              <a:gd name="connsiteX8" fmla="*/ 603720 w 1036210"/>
              <a:gd name="connsiteY8" fmla="*/ 1290064 h 1335540"/>
              <a:gd name="connsiteX9" fmla="*/ 601850 w 1036210"/>
              <a:gd name="connsiteY9" fmla="*/ 1293029 h 1335540"/>
              <a:gd name="connsiteX10" fmla="*/ 599980 w 1036210"/>
              <a:gd name="connsiteY10" fmla="*/ 1296325 h 1335540"/>
              <a:gd name="connsiteX11" fmla="*/ 597600 w 1036210"/>
              <a:gd name="connsiteY11" fmla="*/ 1299126 h 1335540"/>
              <a:gd name="connsiteX12" fmla="*/ 595220 w 1036210"/>
              <a:gd name="connsiteY12" fmla="*/ 1302092 h 1335540"/>
              <a:gd name="connsiteX13" fmla="*/ 592670 w 1036210"/>
              <a:gd name="connsiteY13" fmla="*/ 1304893 h 1335540"/>
              <a:gd name="connsiteX14" fmla="*/ 589950 w 1036210"/>
              <a:gd name="connsiteY14" fmla="*/ 1307694 h 1335540"/>
              <a:gd name="connsiteX15" fmla="*/ 587059 w 1036210"/>
              <a:gd name="connsiteY15" fmla="*/ 1310330 h 1335540"/>
              <a:gd name="connsiteX16" fmla="*/ 583829 w 1036210"/>
              <a:gd name="connsiteY16" fmla="*/ 1312802 h 1335540"/>
              <a:gd name="connsiteX17" fmla="*/ 580599 w 1036210"/>
              <a:gd name="connsiteY17" fmla="*/ 1315274 h 1335540"/>
              <a:gd name="connsiteX18" fmla="*/ 577029 w 1036210"/>
              <a:gd name="connsiteY18" fmla="*/ 1317580 h 1335540"/>
              <a:gd name="connsiteX19" fmla="*/ 573459 w 1036210"/>
              <a:gd name="connsiteY19" fmla="*/ 1319722 h 1335540"/>
              <a:gd name="connsiteX20" fmla="*/ 569549 w 1036210"/>
              <a:gd name="connsiteY20" fmla="*/ 1321864 h 1335540"/>
              <a:gd name="connsiteX21" fmla="*/ 565639 w 1036210"/>
              <a:gd name="connsiteY21" fmla="*/ 1323677 h 1335540"/>
              <a:gd name="connsiteX22" fmla="*/ 561729 w 1036210"/>
              <a:gd name="connsiteY22" fmla="*/ 1325654 h 1335540"/>
              <a:gd name="connsiteX23" fmla="*/ 557478 w 1036210"/>
              <a:gd name="connsiteY23" fmla="*/ 1327302 h 1335540"/>
              <a:gd name="connsiteX24" fmla="*/ 553058 w 1036210"/>
              <a:gd name="connsiteY24" fmla="*/ 1328785 h 1335540"/>
              <a:gd name="connsiteX25" fmla="*/ 548638 w 1036210"/>
              <a:gd name="connsiteY25" fmla="*/ 1330103 h 1335540"/>
              <a:gd name="connsiteX26" fmla="*/ 544047 w 1036210"/>
              <a:gd name="connsiteY26" fmla="*/ 1331256 h 1335540"/>
              <a:gd name="connsiteX27" fmla="*/ 539458 w 1036210"/>
              <a:gd name="connsiteY27" fmla="*/ 1332574 h 1335540"/>
              <a:gd name="connsiteX28" fmla="*/ 534697 w 1036210"/>
              <a:gd name="connsiteY28" fmla="*/ 1333398 h 1335540"/>
              <a:gd name="connsiteX29" fmla="*/ 529937 w 1036210"/>
              <a:gd name="connsiteY29" fmla="*/ 1334222 h 1335540"/>
              <a:gd name="connsiteX30" fmla="*/ 525007 w 1036210"/>
              <a:gd name="connsiteY30" fmla="*/ 1334881 h 1335540"/>
              <a:gd name="connsiteX31" fmla="*/ 519907 w 1036210"/>
              <a:gd name="connsiteY31" fmla="*/ 1335211 h 1335540"/>
              <a:gd name="connsiteX32" fmla="*/ 514806 w 1036210"/>
              <a:gd name="connsiteY32" fmla="*/ 1335540 h 1335540"/>
              <a:gd name="connsiteX33" fmla="*/ 509876 w 1036210"/>
              <a:gd name="connsiteY33" fmla="*/ 1335540 h 1335540"/>
              <a:gd name="connsiteX34" fmla="*/ 504606 w 1036210"/>
              <a:gd name="connsiteY34" fmla="*/ 1335540 h 1335540"/>
              <a:gd name="connsiteX35" fmla="*/ 499506 w 1036210"/>
              <a:gd name="connsiteY35" fmla="*/ 1335211 h 1335540"/>
              <a:gd name="connsiteX36" fmla="*/ 494406 w 1036210"/>
              <a:gd name="connsiteY36" fmla="*/ 1334881 h 1335540"/>
              <a:gd name="connsiteX37" fmla="*/ 489475 w 1036210"/>
              <a:gd name="connsiteY37" fmla="*/ 1334222 h 1335540"/>
              <a:gd name="connsiteX38" fmla="*/ 484715 w 1036210"/>
              <a:gd name="connsiteY38" fmla="*/ 1333398 h 1335540"/>
              <a:gd name="connsiteX39" fmla="*/ 479955 w 1036210"/>
              <a:gd name="connsiteY39" fmla="*/ 1332574 h 1335540"/>
              <a:gd name="connsiteX40" fmla="*/ 475365 w 1036210"/>
              <a:gd name="connsiteY40" fmla="*/ 1331256 h 1335540"/>
              <a:gd name="connsiteX41" fmla="*/ 470774 w 1036210"/>
              <a:gd name="connsiteY41" fmla="*/ 1330103 h 1335540"/>
              <a:gd name="connsiteX42" fmla="*/ 466354 w 1036210"/>
              <a:gd name="connsiteY42" fmla="*/ 1328785 h 1335540"/>
              <a:gd name="connsiteX43" fmla="*/ 462104 w 1036210"/>
              <a:gd name="connsiteY43" fmla="*/ 1327302 h 1335540"/>
              <a:gd name="connsiteX44" fmla="*/ 457854 w 1036210"/>
              <a:gd name="connsiteY44" fmla="*/ 1325654 h 1335540"/>
              <a:gd name="connsiteX45" fmla="*/ 453774 w 1036210"/>
              <a:gd name="connsiteY45" fmla="*/ 1323677 h 1335540"/>
              <a:gd name="connsiteX46" fmla="*/ 449864 w 1036210"/>
              <a:gd name="connsiteY46" fmla="*/ 1321864 h 1335540"/>
              <a:gd name="connsiteX47" fmla="*/ 445954 w 1036210"/>
              <a:gd name="connsiteY47" fmla="*/ 1319722 h 1335540"/>
              <a:gd name="connsiteX48" fmla="*/ 442383 w 1036210"/>
              <a:gd name="connsiteY48" fmla="*/ 1317580 h 1335540"/>
              <a:gd name="connsiteX49" fmla="*/ 438983 w 1036210"/>
              <a:gd name="connsiteY49" fmla="*/ 1315274 h 1335540"/>
              <a:gd name="connsiteX50" fmla="*/ 435753 w 1036210"/>
              <a:gd name="connsiteY50" fmla="*/ 1312802 h 1335540"/>
              <a:gd name="connsiteX51" fmla="*/ 432523 w 1036210"/>
              <a:gd name="connsiteY51" fmla="*/ 1310330 h 1335540"/>
              <a:gd name="connsiteX52" fmla="*/ 429633 w 1036210"/>
              <a:gd name="connsiteY52" fmla="*/ 1307694 h 1335540"/>
              <a:gd name="connsiteX53" fmla="*/ 426743 w 1036210"/>
              <a:gd name="connsiteY53" fmla="*/ 1304893 h 1335540"/>
              <a:gd name="connsiteX54" fmla="*/ 424192 w 1036210"/>
              <a:gd name="connsiteY54" fmla="*/ 1302092 h 1335540"/>
              <a:gd name="connsiteX55" fmla="*/ 421812 w 1036210"/>
              <a:gd name="connsiteY55" fmla="*/ 1299126 h 1335540"/>
              <a:gd name="connsiteX56" fmla="*/ 419432 w 1036210"/>
              <a:gd name="connsiteY56" fmla="*/ 1296325 h 1335540"/>
              <a:gd name="connsiteX57" fmla="*/ 417562 w 1036210"/>
              <a:gd name="connsiteY57" fmla="*/ 1293029 h 1335540"/>
              <a:gd name="connsiteX58" fmla="*/ 415862 w 1036210"/>
              <a:gd name="connsiteY58" fmla="*/ 1290064 h 1335540"/>
              <a:gd name="connsiteX59" fmla="*/ 414162 w 1036210"/>
              <a:gd name="connsiteY59" fmla="*/ 1286769 h 1335540"/>
              <a:gd name="connsiteX60" fmla="*/ 412802 w 1036210"/>
              <a:gd name="connsiteY60" fmla="*/ 1283473 h 1335540"/>
              <a:gd name="connsiteX61" fmla="*/ 411612 w 1036210"/>
              <a:gd name="connsiteY61" fmla="*/ 1280013 h 1335540"/>
              <a:gd name="connsiteX62" fmla="*/ 410762 w 1036210"/>
              <a:gd name="connsiteY62" fmla="*/ 1276553 h 1335540"/>
              <a:gd name="connsiteX63" fmla="*/ 410252 w 1036210"/>
              <a:gd name="connsiteY63" fmla="*/ 1273093 h 1335540"/>
              <a:gd name="connsiteX64" fmla="*/ 409912 w 1036210"/>
              <a:gd name="connsiteY64" fmla="*/ 1269632 h 1335540"/>
              <a:gd name="connsiteX65" fmla="*/ 376299 w 1036210"/>
              <a:gd name="connsiteY65" fmla="*/ 1180932 h 1335540"/>
              <a:gd name="connsiteX66" fmla="*/ 643113 w 1036210"/>
              <a:gd name="connsiteY66" fmla="*/ 1180932 h 1335540"/>
              <a:gd name="connsiteX67" fmla="*/ 646326 w 1036210"/>
              <a:gd name="connsiteY67" fmla="*/ 1181097 h 1335540"/>
              <a:gd name="connsiteX68" fmla="*/ 649539 w 1036210"/>
              <a:gd name="connsiteY68" fmla="*/ 1181592 h 1335540"/>
              <a:gd name="connsiteX69" fmla="*/ 652582 w 1036210"/>
              <a:gd name="connsiteY69" fmla="*/ 1182251 h 1335540"/>
              <a:gd name="connsiteX70" fmla="*/ 655456 w 1036210"/>
              <a:gd name="connsiteY70" fmla="*/ 1183405 h 1335540"/>
              <a:gd name="connsiteX71" fmla="*/ 658162 w 1036210"/>
              <a:gd name="connsiteY71" fmla="*/ 1184560 h 1335540"/>
              <a:gd name="connsiteX72" fmla="*/ 661036 w 1036210"/>
              <a:gd name="connsiteY72" fmla="*/ 1186209 h 1335540"/>
              <a:gd name="connsiteX73" fmla="*/ 663403 w 1036210"/>
              <a:gd name="connsiteY73" fmla="*/ 1188023 h 1335540"/>
              <a:gd name="connsiteX74" fmla="*/ 665601 w 1036210"/>
              <a:gd name="connsiteY74" fmla="*/ 1190002 h 1335540"/>
              <a:gd name="connsiteX75" fmla="*/ 667799 w 1036210"/>
              <a:gd name="connsiteY75" fmla="*/ 1192311 h 1335540"/>
              <a:gd name="connsiteX76" fmla="*/ 669490 w 1036210"/>
              <a:gd name="connsiteY76" fmla="*/ 1194619 h 1335540"/>
              <a:gd name="connsiteX77" fmla="*/ 671012 w 1036210"/>
              <a:gd name="connsiteY77" fmla="*/ 1197093 h 1335540"/>
              <a:gd name="connsiteX78" fmla="*/ 672365 w 1036210"/>
              <a:gd name="connsiteY78" fmla="*/ 1199896 h 1335540"/>
              <a:gd name="connsiteX79" fmla="*/ 673548 w 1036210"/>
              <a:gd name="connsiteY79" fmla="*/ 1202700 h 1335540"/>
              <a:gd name="connsiteX80" fmla="*/ 674394 w 1036210"/>
              <a:gd name="connsiteY80" fmla="*/ 1205668 h 1335540"/>
              <a:gd name="connsiteX81" fmla="*/ 674732 w 1036210"/>
              <a:gd name="connsiteY81" fmla="*/ 1208801 h 1335540"/>
              <a:gd name="connsiteX82" fmla="*/ 674901 w 1036210"/>
              <a:gd name="connsiteY82" fmla="*/ 1211935 h 1335540"/>
              <a:gd name="connsiteX83" fmla="*/ 674732 w 1036210"/>
              <a:gd name="connsiteY83" fmla="*/ 1215068 h 1335540"/>
              <a:gd name="connsiteX84" fmla="*/ 674394 w 1036210"/>
              <a:gd name="connsiteY84" fmla="*/ 1218201 h 1335540"/>
              <a:gd name="connsiteX85" fmla="*/ 673548 w 1036210"/>
              <a:gd name="connsiteY85" fmla="*/ 1221169 h 1335540"/>
              <a:gd name="connsiteX86" fmla="*/ 672365 w 1036210"/>
              <a:gd name="connsiteY86" fmla="*/ 1224138 h 1335540"/>
              <a:gd name="connsiteX87" fmla="*/ 671012 w 1036210"/>
              <a:gd name="connsiteY87" fmla="*/ 1226776 h 1335540"/>
              <a:gd name="connsiteX88" fmla="*/ 669490 w 1036210"/>
              <a:gd name="connsiteY88" fmla="*/ 1229415 h 1335540"/>
              <a:gd name="connsiteX89" fmla="*/ 667799 w 1036210"/>
              <a:gd name="connsiteY89" fmla="*/ 1231724 h 1335540"/>
              <a:gd name="connsiteX90" fmla="*/ 665601 w 1036210"/>
              <a:gd name="connsiteY90" fmla="*/ 1233867 h 1335540"/>
              <a:gd name="connsiteX91" fmla="*/ 663403 w 1036210"/>
              <a:gd name="connsiteY91" fmla="*/ 1236011 h 1335540"/>
              <a:gd name="connsiteX92" fmla="*/ 661036 w 1036210"/>
              <a:gd name="connsiteY92" fmla="*/ 1237660 h 1335540"/>
              <a:gd name="connsiteX93" fmla="*/ 658162 w 1036210"/>
              <a:gd name="connsiteY93" fmla="*/ 1239144 h 1335540"/>
              <a:gd name="connsiteX94" fmla="*/ 655456 w 1036210"/>
              <a:gd name="connsiteY94" fmla="*/ 1240464 h 1335540"/>
              <a:gd name="connsiteX95" fmla="*/ 652582 w 1036210"/>
              <a:gd name="connsiteY95" fmla="*/ 1241618 h 1335540"/>
              <a:gd name="connsiteX96" fmla="*/ 649539 w 1036210"/>
              <a:gd name="connsiteY96" fmla="*/ 1242443 h 1335540"/>
              <a:gd name="connsiteX97" fmla="*/ 646326 w 1036210"/>
              <a:gd name="connsiteY97" fmla="*/ 1242938 h 1335540"/>
              <a:gd name="connsiteX98" fmla="*/ 643113 w 1036210"/>
              <a:gd name="connsiteY98" fmla="*/ 1243102 h 1335540"/>
              <a:gd name="connsiteX99" fmla="*/ 376299 w 1036210"/>
              <a:gd name="connsiteY99" fmla="*/ 1243102 h 1335540"/>
              <a:gd name="connsiteX100" fmla="*/ 373086 w 1036210"/>
              <a:gd name="connsiteY100" fmla="*/ 1242938 h 1335540"/>
              <a:gd name="connsiteX101" fmla="*/ 369873 w 1036210"/>
              <a:gd name="connsiteY101" fmla="*/ 1242443 h 1335540"/>
              <a:gd name="connsiteX102" fmla="*/ 366830 w 1036210"/>
              <a:gd name="connsiteY102" fmla="*/ 1241618 h 1335540"/>
              <a:gd name="connsiteX103" fmla="*/ 363956 w 1036210"/>
              <a:gd name="connsiteY103" fmla="*/ 1240464 h 1335540"/>
              <a:gd name="connsiteX104" fmla="*/ 361250 w 1036210"/>
              <a:gd name="connsiteY104" fmla="*/ 1239144 h 1335540"/>
              <a:gd name="connsiteX105" fmla="*/ 358544 w 1036210"/>
              <a:gd name="connsiteY105" fmla="*/ 1237660 h 1335540"/>
              <a:gd name="connsiteX106" fmla="*/ 356009 w 1036210"/>
              <a:gd name="connsiteY106" fmla="*/ 1236011 h 1335540"/>
              <a:gd name="connsiteX107" fmla="*/ 353810 w 1036210"/>
              <a:gd name="connsiteY107" fmla="*/ 1233867 h 1335540"/>
              <a:gd name="connsiteX108" fmla="*/ 351781 w 1036210"/>
              <a:gd name="connsiteY108" fmla="*/ 1231724 h 1335540"/>
              <a:gd name="connsiteX109" fmla="*/ 349921 w 1036210"/>
              <a:gd name="connsiteY109" fmla="*/ 1229415 h 1335540"/>
              <a:gd name="connsiteX110" fmla="*/ 348399 w 1036210"/>
              <a:gd name="connsiteY110" fmla="*/ 1226776 h 1335540"/>
              <a:gd name="connsiteX111" fmla="*/ 346878 w 1036210"/>
              <a:gd name="connsiteY111" fmla="*/ 1224138 h 1335540"/>
              <a:gd name="connsiteX112" fmla="*/ 345864 w 1036210"/>
              <a:gd name="connsiteY112" fmla="*/ 1221169 h 1335540"/>
              <a:gd name="connsiteX113" fmla="*/ 345018 w 1036210"/>
              <a:gd name="connsiteY113" fmla="*/ 1218201 h 1335540"/>
              <a:gd name="connsiteX114" fmla="*/ 344680 w 1036210"/>
              <a:gd name="connsiteY114" fmla="*/ 1215068 h 1335540"/>
              <a:gd name="connsiteX115" fmla="*/ 344511 w 1036210"/>
              <a:gd name="connsiteY115" fmla="*/ 1211935 h 1335540"/>
              <a:gd name="connsiteX116" fmla="*/ 344680 w 1036210"/>
              <a:gd name="connsiteY116" fmla="*/ 1208801 h 1335540"/>
              <a:gd name="connsiteX117" fmla="*/ 345018 w 1036210"/>
              <a:gd name="connsiteY117" fmla="*/ 1205668 h 1335540"/>
              <a:gd name="connsiteX118" fmla="*/ 345864 w 1036210"/>
              <a:gd name="connsiteY118" fmla="*/ 1202700 h 1335540"/>
              <a:gd name="connsiteX119" fmla="*/ 346878 w 1036210"/>
              <a:gd name="connsiteY119" fmla="*/ 1199896 h 1335540"/>
              <a:gd name="connsiteX120" fmla="*/ 348399 w 1036210"/>
              <a:gd name="connsiteY120" fmla="*/ 1197093 h 1335540"/>
              <a:gd name="connsiteX121" fmla="*/ 349921 w 1036210"/>
              <a:gd name="connsiteY121" fmla="*/ 1194619 h 1335540"/>
              <a:gd name="connsiteX122" fmla="*/ 351781 w 1036210"/>
              <a:gd name="connsiteY122" fmla="*/ 1192311 h 1335540"/>
              <a:gd name="connsiteX123" fmla="*/ 353810 w 1036210"/>
              <a:gd name="connsiteY123" fmla="*/ 1190002 h 1335540"/>
              <a:gd name="connsiteX124" fmla="*/ 356009 w 1036210"/>
              <a:gd name="connsiteY124" fmla="*/ 1188023 h 1335540"/>
              <a:gd name="connsiteX125" fmla="*/ 358544 w 1036210"/>
              <a:gd name="connsiteY125" fmla="*/ 1186209 h 1335540"/>
              <a:gd name="connsiteX126" fmla="*/ 361250 w 1036210"/>
              <a:gd name="connsiteY126" fmla="*/ 1184560 h 1335540"/>
              <a:gd name="connsiteX127" fmla="*/ 363956 w 1036210"/>
              <a:gd name="connsiteY127" fmla="*/ 1183405 h 1335540"/>
              <a:gd name="connsiteX128" fmla="*/ 366830 w 1036210"/>
              <a:gd name="connsiteY128" fmla="*/ 1182251 h 1335540"/>
              <a:gd name="connsiteX129" fmla="*/ 369873 w 1036210"/>
              <a:gd name="connsiteY129" fmla="*/ 1181592 h 1335540"/>
              <a:gd name="connsiteX130" fmla="*/ 373086 w 1036210"/>
              <a:gd name="connsiteY130" fmla="*/ 1181097 h 1335540"/>
              <a:gd name="connsiteX131" fmla="*/ 376299 w 1036210"/>
              <a:gd name="connsiteY131" fmla="*/ 1099129 h 1335540"/>
              <a:gd name="connsiteX132" fmla="*/ 643113 w 1036210"/>
              <a:gd name="connsiteY132" fmla="*/ 1099129 h 1335540"/>
              <a:gd name="connsiteX133" fmla="*/ 646326 w 1036210"/>
              <a:gd name="connsiteY133" fmla="*/ 1099294 h 1335540"/>
              <a:gd name="connsiteX134" fmla="*/ 649539 w 1036210"/>
              <a:gd name="connsiteY134" fmla="*/ 1099625 h 1335540"/>
              <a:gd name="connsiteX135" fmla="*/ 652582 w 1036210"/>
              <a:gd name="connsiteY135" fmla="*/ 1100452 h 1335540"/>
              <a:gd name="connsiteX136" fmla="*/ 655456 w 1036210"/>
              <a:gd name="connsiteY136" fmla="*/ 1101609 h 1335540"/>
              <a:gd name="connsiteX137" fmla="*/ 658162 w 1036210"/>
              <a:gd name="connsiteY137" fmla="*/ 1102932 h 1335540"/>
              <a:gd name="connsiteX138" fmla="*/ 661036 w 1036210"/>
              <a:gd name="connsiteY138" fmla="*/ 1104420 h 1335540"/>
              <a:gd name="connsiteX139" fmla="*/ 663403 w 1036210"/>
              <a:gd name="connsiteY139" fmla="*/ 1106239 h 1335540"/>
              <a:gd name="connsiteX140" fmla="*/ 665601 w 1036210"/>
              <a:gd name="connsiteY140" fmla="*/ 1108223 h 1335540"/>
              <a:gd name="connsiteX141" fmla="*/ 667799 w 1036210"/>
              <a:gd name="connsiteY141" fmla="*/ 1110373 h 1335540"/>
              <a:gd name="connsiteX142" fmla="*/ 669490 w 1036210"/>
              <a:gd name="connsiteY142" fmla="*/ 1112853 h 1335540"/>
              <a:gd name="connsiteX143" fmla="*/ 671012 w 1036210"/>
              <a:gd name="connsiteY143" fmla="*/ 1115498 h 1335540"/>
              <a:gd name="connsiteX144" fmla="*/ 672365 w 1036210"/>
              <a:gd name="connsiteY144" fmla="*/ 1118144 h 1335540"/>
              <a:gd name="connsiteX145" fmla="*/ 673548 w 1036210"/>
              <a:gd name="connsiteY145" fmla="*/ 1120955 h 1335540"/>
              <a:gd name="connsiteX146" fmla="*/ 674394 w 1036210"/>
              <a:gd name="connsiteY146" fmla="*/ 1123931 h 1335540"/>
              <a:gd name="connsiteX147" fmla="*/ 674732 w 1036210"/>
              <a:gd name="connsiteY147" fmla="*/ 1127072 h 1335540"/>
              <a:gd name="connsiteX148" fmla="*/ 674901 w 1036210"/>
              <a:gd name="connsiteY148" fmla="*/ 1130214 h 1335540"/>
              <a:gd name="connsiteX149" fmla="*/ 674732 w 1036210"/>
              <a:gd name="connsiteY149" fmla="*/ 1133521 h 1335540"/>
              <a:gd name="connsiteX150" fmla="*/ 674394 w 1036210"/>
              <a:gd name="connsiteY150" fmla="*/ 1136497 h 1335540"/>
              <a:gd name="connsiteX151" fmla="*/ 673548 w 1036210"/>
              <a:gd name="connsiteY151" fmla="*/ 1139474 h 1335540"/>
              <a:gd name="connsiteX152" fmla="*/ 672365 w 1036210"/>
              <a:gd name="connsiteY152" fmla="*/ 1142284 h 1335540"/>
              <a:gd name="connsiteX153" fmla="*/ 671012 w 1036210"/>
              <a:gd name="connsiteY153" fmla="*/ 1145095 h 1335540"/>
              <a:gd name="connsiteX154" fmla="*/ 669490 w 1036210"/>
              <a:gd name="connsiteY154" fmla="*/ 1147575 h 1335540"/>
              <a:gd name="connsiteX155" fmla="*/ 667799 w 1036210"/>
              <a:gd name="connsiteY155" fmla="*/ 1150221 h 1335540"/>
              <a:gd name="connsiteX156" fmla="*/ 665601 w 1036210"/>
              <a:gd name="connsiteY156" fmla="*/ 1152371 h 1335540"/>
              <a:gd name="connsiteX157" fmla="*/ 663403 w 1036210"/>
              <a:gd name="connsiteY157" fmla="*/ 1154189 h 1335540"/>
              <a:gd name="connsiteX158" fmla="*/ 661036 w 1036210"/>
              <a:gd name="connsiteY158" fmla="*/ 1156008 h 1335540"/>
              <a:gd name="connsiteX159" fmla="*/ 658162 w 1036210"/>
              <a:gd name="connsiteY159" fmla="*/ 1157662 h 1335540"/>
              <a:gd name="connsiteX160" fmla="*/ 655456 w 1036210"/>
              <a:gd name="connsiteY160" fmla="*/ 1158985 h 1335540"/>
              <a:gd name="connsiteX161" fmla="*/ 652582 w 1036210"/>
              <a:gd name="connsiteY161" fmla="*/ 1159977 h 1335540"/>
              <a:gd name="connsiteX162" fmla="*/ 649539 w 1036210"/>
              <a:gd name="connsiteY162" fmla="*/ 1160638 h 1335540"/>
              <a:gd name="connsiteX163" fmla="*/ 646326 w 1036210"/>
              <a:gd name="connsiteY163" fmla="*/ 1161134 h 1335540"/>
              <a:gd name="connsiteX164" fmla="*/ 643113 w 1036210"/>
              <a:gd name="connsiteY164" fmla="*/ 1161299 h 1335540"/>
              <a:gd name="connsiteX165" fmla="*/ 376299 w 1036210"/>
              <a:gd name="connsiteY165" fmla="*/ 1161299 h 1335540"/>
              <a:gd name="connsiteX166" fmla="*/ 373086 w 1036210"/>
              <a:gd name="connsiteY166" fmla="*/ 1161134 h 1335540"/>
              <a:gd name="connsiteX167" fmla="*/ 369873 w 1036210"/>
              <a:gd name="connsiteY167" fmla="*/ 1160638 h 1335540"/>
              <a:gd name="connsiteX168" fmla="*/ 366830 w 1036210"/>
              <a:gd name="connsiteY168" fmla="*/ 1159977 h 1335540"/>
              <a:gd name="connsiteX169" fmla="*/ 363956 w 1036210"/>
              <a:gd name="connsiteY169" fmla="*/ 1158985 h 1335540"/>
              <a:gd name="connsiteX170" fmla="*/ 361250 w 1036210"/>
              <a:gd name="connsiteY170" fmla="*/ 1157662 h 1335540"/>
              <a:gd name="connsiteX171" fmla="*/ 358544 w 1036210"/>
              <a:gd name="connsiteY171" fmla="*/ 1156008 h 1335540"/>
              <a:gd name="connsiteX172" fmla="*/ 356009 w 1036210"/>
              <a:gd name="connsiteY172" fmla="*/ 1154189 h 1335540"/>
              <a:gd name="connsiteX173" fmla="*/ 353810 w 1036210"/>
              <a:gd name="connsiteY173" fmla="*/ 1152371 h 1335540"/>
              <a:gd name="connsiteX174" fmla="*/ 351781 w 1036210"/>
              <a:gd name="connsiteY174" fmla="*/ 1150221 h 1335540"/>
              <a:gd name="connsiteX175" fmla="*/ 349921 w 1036210"/>
              <a:gd name="connsiteY175" fmla="*/ 1147575 h 1335540"/>
              <a:gd name="connsiteX176" fmla="*/ 348399 w 1036210"/>
              <a:gd name="connsiteY176" fmla="*/ 1145095 h 1335540"/>
              <a:gd name="connsiteX177" fmla="*/ 346878 w 1036210"/>
              <a:gd name="connsiteY177" fmla="*/ 1142284 h 1335540"/>
              <a:gd name="connsiteX178" fmla="*/ 345864 w 1036210"/>
              <a:gd name="connsiteY178" fmla="*/ 1139474 h 1335540"/>
              <a:gd name="connsiteX179" fmla="*/ 345018 w 1036210"/>
              <a:gd name="connsiteY179" fmla="*/ 1136497 h 1335540"/>
              <a:gd name="connsiteX180" fmla="*/ 344680 w 1036210"/>
              <a:gd name="connsiteY180" fmla="*/ 1133521 h 1335540"/>
              <a:gd name="connsiteX181" fmla="*/ 344511 w 1036210"/>
              <a:gd name="connsiteY181" fmla="*/ 1130214 h 1335540"/>
              <a:gd name="connsiteX182" fmla="*/ 344680 w 1036210"/>
              <a:gd name="connsiteY182" fmla="*/ 1127072 h 1335540"/>
              <a:gd name="connsiteX183" fmla="*/ 345018 w 1036210"/>
              <a:gd name="connsiteY183" fmla="*/ 1123931 h 1335540"/>
              <a:gd name="connsiteX184" fmla="*/ 345864 w 1036210"/>
              <a:gd name="connsiteY184" fmla="*/ 1120955 h 1335540"/>
              <a:gd name="connsiteX185" fmla="*/ 346878 w 1036210"/>
              <a:gd name="connsiteY185" fmla="*/ 1118144 h 1335540"/>
              <a:gd name="connsiteX186" fmla="*/ 348399 w 1036210"/>
              <a:gd name="connsiteY186" fmla="*/ 1115498 h 1335540"/>
              <a:gd name="connsiteX187" fmla="*/ 349921 w 1036210"/>
              <a:gd name="connsiteY187" fmla="*/ 1112853 h 1335540"/>
              <a:gd name="connsiteX188" fmla="*/ 351781 w 1036210"/>
              <a:gd name="connsiteY188" fmla="*/ 1110373 h 1335540"/>
              <a:gd name="connsiteX189" fmla="*/ 353810 w 1036210"/>
              <a:gd name="connsiteY189" fmla="*/ 1108223 h 1335540"/>
              <a:gd name="connsiteX190" fmla="*/ 356009 w 1036210"/>
              <a:gd name="connsiteY190" fmla="*/ 1106239 h 1335540"/>
              <a:gd name="connsiteX191" fmla="*/ 358544 w 1036210"/>
              <a:gd name="connsiteY191" fmla="*/ 1104420 h 1335540"/>
              <a:gd name="connsiteX192" fmla="*/ 361250 w 1036210"/>
              <a:gd name="connsiteY192" fmla="*/ 1102932 h 1335540"/>
              <a:gd name="connsiteX193" fmla="*/ 363956 w 1036210"/>
              <a:gd name="connsiteY193" fmla="*/ 1101609 h 1335540"/>
              <a:gd name="connsiteX194" fmla="*/ 366830 w 1036210"/>
              <a:gd name="connsiteY194" fmla="*/ 1100452 h 1335540"/>
              <a:gd name="connsiteX195" fmla="*/ 369873 w 1036210"/>
              <a:gd name="connsiteY195" fmla="*/ 1099625 h 1335540"/>
              <a:gd name="connsiteX196" fmla="*/ 373086 w 1036210"/>
              <a:gd name="connsiteY196" fmla="*/ 1099294 h 1335540"/>
              <a:gd name="connsiteX197" fmla="*/ 794884 w 1036210"/>
              <a:gd name="connsiteY197" fmla="*/ 755120 h 1335540"/>
              <a:gd name="connsiteX198" fmla="*/ 794884 w 1036210"/>
              <a:gd name="connsiteY198" fmla="*/ 755447 h 1335540"/>
              <a:gd name="connsiteX199" fmla="*/ 794545 w 1036210"/>
              <a:gd name="connsiteY199" fmla="*/ 755774 h 1335540"/>
              <a:gd name="connsiteX200" fmla="*/ 796620 w 1036210"/>
              <a:gd name="connsiteY200" fmla="*/ 749272 h 1335540"/>
              <a:gd name="connsiteX201" fmla="*/ 796577 w 1036210"/>
              <a:gd name="connsiteY201" fmla="*/ 749886 h 1335540"/>
              <a:gd name="connsiteX202" fmla="*/ 796239 w 1036210"/>
              <a:gd name="connsiteY202" fmla="*/ 752176 h 1335540"/>
              <a:gd name="connsiteX203" fmla="*/ 795730 w 1036210"/>
              <a:gd name="connsiteY203" fmla="*/ 753811 h 1335540"/>
              <a:gd name="connsiteX204" fmla="*/ 795392 w 1036210"/>
              <a:gd name="connsiteY204" fmla="*/ 754466 h 1335540"/>
              <a:gd name="connsiteX205" fmla="*/ 795053 w 1036210"/>
              <a:gd name="connsiteY205" fmla="*/ 754956 h 1335540"/>
              <a:gd name="connsiteX206" fmla="*/ 794884 w 1036210"/>
              <a:gd name="connsiteY206" fmla="*/ 755120 h 1335540"/>
              <a:gd name="connsiteX207" fmla="*/ 794037 w 1036210"/>
              <a:gd name="connsiteY207" fmla="*/ 756592 h 1335540"/>
              <a:gd name="connsiteX208" fmla="*/ 793190 w 1036210"/>
              <a:gd name="connsiteY208" fmla="*/ 757573 h 1335540"/>
              <a:gd name="connsiteX209" fmla="*/ 794545 w 1036210"/>
              <a:gd name="connsiteY209" fmla="*/ 755283 h 1335540"/>
              <a:gd name="connsiteX210" fmla="*/ 795561 w 1036210"/>
              <a:gd name="connsiteY210" fmla="*/ 753157 h 1335540"/>
              <a:gd name="connsiteX211" fmla="*/ 796239 w 1036210"/>
              <a:gd name="connsiteY211" fmla="*/ 751358 h 1335540"/>
              <a:gd name="connsiteX212" fmla="*/ 796577 w 1036210"/>
              <a:gd name="connsiteY212" fmla="*/ 749559 h 1335540"/>
              <a:gd name="connsiteX213" fmla="*/ 796747 w 1036210"/>
              <a:gd name="connsiteY213" fmla="*/ 747269 h 1335540"/>
              <a:gd name="connsiteX214" fmla="*/ 796916 w 1036210"/>
              <a:gd name="connsiteY214" fmla="*/ 747596 h 1335540"/>
              <a:gd name="connsiteX215" fmla="*/ 796747 w 1036210"/>
              <a:gd name="connsiteY215" fmla="*/ 748414 h 1335540"/>
              <a:gd name="connsiteX216" fmla="*/ 796620 w 1036210"/>
              <a:gd name="connsiteY216" fmla="*/ 749272 h 1335540"/>
              <a:gd name="connsiteX217" fmla="*/ 796747 w 1036210"/>
              <a:gd name="connsiteY217" fmla="*/ 747432 h 1335540"/>
              <a:gd name="connsiteX218" fmla="*/ 767594 w 1036210"/>
              <a:gd name="connsiteY218" fmla="*/ 747128 h 1335540"/>
              <a:gd name="connsiteX219" fmla="*/ 767449 w 1036210"/>
              <a:gd name="connsiteY219" fmla="*/ 749231 h 1335540"/>
              <a:gd name="connsiteX220" fmla="*/ 767449 w 1036210"/>
              <a:gd name="connsiteY220" fmla="*/ 749068 h 1335540"/>
              <a:gd name="connsiteX221" fmla="*/ 767449 w 1036210"/>
              <a:gd name="connsiteY221" fmla="*/ 748250 h 1335540"/>
              <a:gd name="connsiteX222" fmla="*/ 769956 w 1036210"/>
              <a:gd name="connsiteY222" fmla="*/ 740595 h 1335540"/>
              <a:gd name="connsiteX223" fmla="*/ 769650 w 1036210"/>
              <a:gd name="connsiteY223" fmla="*/ 741053 h 1335540"/>
              <a:gd name="connsiteX224" fmla="*/ 768634 w 1036210"/>
              <a:gd name="connsiteY224" fmla="*/ 743179 h 1335540"/>
              <a:gd name="connsiteX225" fmla="*/ 767957 w 1036210"/>
              <a:gd name="connsiteY225" fmla="*/ 745306 h 1335540"/>
              <a:gd name="connsiteX226" fmla="*/ 767618 w 1036210"/>
              <a:gd name="connsiteY226" fmla="*/ 746941 h 1335540"/>
              <a:gd name="connsiteX227" fmla="*/ 767594 w 1036210"/>
              <a:gd name="connsiteY227" fmla="*/ 747128 h 1335540"/>
              <a:gd name="connsiteX228" fmla="*/ 767618 w 1036210"/>
              <a:gd name="connsiteY228" fmla="*/ 746778 h 1335540"/>
              <a:gd name="connsiteX229" fmla="*/ 767957 w 1036210"/>
              <a:gd name="connsiteY229" fmla="*/ 744815 h 1335540"/>
              <a:gd name="connsiteX230" fmla="*/ 768465 w 1036210"/>
              <a:gd name="connsiteY230" fmla="*/ 743016 h 1335540"/>
              <a:gd name="connsiteX231" fmla="*/ 768691 w 1036210"/>
              <a:gd name="connsiteY231" fmla="*/ 742634 h 1335540"/>
              <a:gd name="connsiteX232" fmla="*/ 768804 w 1036210"/>
              <a:gd name="connsiteY232" fmla="*/ 742525 h 1335540"/>
              <a:gd name="connsiteX233" fmla="*/ 768804 w 1036210"/>
              <a:gd name="connsiteY233" fmla="*/ 742443 h 1335540"/>
              <a:gd name="connsiteX234" fmla="*/ 769142 w 1036210"/>
              <a:gd name="connsiteY234" fmla="*/ 741871 h 1335540"/>
              <a:gd name="connsiteX235" fmla="*/ 769396 w 1036210"/>
              <a:gd name="connsiteY235" fmla="*/ 741380 h 1335540"/>
              <a:gd name="connsiteX236" fmla="*/ 769752 w 1036210"/>
              <a:gd name="connsiteY236" fmla="*/ 740791 h 1335540"/>
              <a:gd name="connsiteX237" fmla="*/ 770158 w 1036210"/>
              <a:gd name="connsiteY237" fmla="*/ 740290 h 1335540"/>
              <a:gd name="connsiteX238" fmla="*/ 770158 w 1036210"/>
              <a:gd name="connsiteY238" fmla="*/ 740399 h 1335540"/>
              <a:gd name="connsiteX239" fmla="*/ 769956 w 1036210"/>
              <a:gd name="connsiteY239" fmla="*/ 740595 h 1335540"/>
              <a:gd name="connsiteX240" fmla="*/ 1007792 w 1036210"/>
              <a:gd name="connsiteY240" fmla="*/ 303707 h 1335540"/>
              <a:gd name="connsiteX241" fmla="*/ 1036210 w 1036210"/>
              <a:gd name="connsiteY241" fmla="*/ 338777 h 1335540"/>
              <a:gd name="connsiteX242" fmla="*/ 941983 w 1036210"/>
              <a:gd name="connsiteY242" fmla="*/ 415129 h 1335540"/>
              <a:gd name="connsiteX243" fmla="*/ 913566 w 1036210"/>
              <a:gd name="connsiteY243" fmla="*/ 380058 h 1335540"/>
              <a:gd name="connsiteX244" fmla="*/ 28418 w 1036210"/>
              <a:gd name="connsiteY244" fmla="*/ 284751 h 1335540"/>
              <a:gd name="connsiteX245" fmla="*/ 122644 w 1036210"/>
              <a:gd name="connsiteY245" fmla="*/ 361103 h 1335540"/>
              <a:gd name="connsiteX246" fmla="*/ 94227 w 1036210"/>
              <a:gd name="connsiteY246" fmla="*/ 396174 h 1335540"/>
              <a:gd name="connsiteX247" fmla="*/ 0 w 1036210"/>
              <a:gd name="connsiteY247" fmla="*/ 319822 h 1335540"/>
              <a:gd name="connsiteX248" fmla="*/ 521216 w 1036210"/>
              <a:gd name="connsiteY248" fmla="*/ 260648 h 1335540"/>
              <a:gd name="connsiteX249" fmla="*/ 513426 w 1036210"/>
              <a:gd name="connsiteY249" fmla="*/ 260811 h 1335540"/>
              <a:gd name="connsiteX250" fmla="*/ 505636 w 1036210"/>
              <a:gd name="connsiteY250" fmla="*/ 261302 h 1335540"/>
              <a:gd name="connsiteX251" fmla="*/ 497846 w 1036210"/>
              <a:gd name="connsiteY251" fmla="*/ 261793 h 1335540"/>
              <a:gd name="connsiteX252" fmla="*/ 505636 w 1036210"/>
              <a:gd name="connsiteY252" fmla="*/ 262610 h 1335540"/>
              <a:gd name="connsiteX253" fmla="*/ 513257 w 1036210"/>
              <a:gd name="connsiteY253" fmla="*/ 263428 h 1335540"/>
              <a:gd name="connsiteX254" fmla="*/ 520877 w 1036210"/>
              <a:gd name="connsiteY254" fmla="*/ 264410 h 1335540"/>
              <a:gd name="connsiteX255" fmla="*/ 528667 w 1036210"/>
              <a:gd name="connsiteY255" fmla="*/ 265555 h 1335540"/>
              <a:gd name="connsiteX256" fmla="*/ 536288 w 1036210"/>
              <a:gd name="connsiteY256" fmla="*/ 267027 h 1335540"/>
              <a:gd name="connsiteX257" fmla="*/ 543740 w 1036210"/>
              <a:gd name="connsiteY257" fmla="*/ 268499 h 1335540"/>
              <a:gd name="connsiteX258" fmla="*/ 551191 w 1036210"/>
              <a:gd name="connsiteY258" fmla="*/ 270135 h 1335540"/>
              <a:gd name="connsiteX259" fmla="*/ 558642 w 1036210"/>
              <a:gd name="connsiteY259" fmla="*/ 271770 h 1335540"/>
              <a:gd name="connsiteX260" fmla="*/ 566263 w 1036210"/>
              <a:gd name="connsiteY260" fmla="*/ 273897 h 1335540"/>
              <a:gd name="connsiteX261" fmla="*/ 573545 w 1036210"/>
              <a:gd name="connsiteY261" fmla="*/ 275860 h 1335540"/>
              <a:gd name="connsiteX262" fmla="*/ 580827 w 1036210"/>
              <a:gd name="connsiteY262" fmla="*/ 277986 h 1335540"/>
              <a:gd name="connsiteX263" fmla="*/ 587939 w 1036210"/>
              <a:gd name="connsiteY263" fmla="*/ 280440 h 1335540"/>
              <a:gd name="connsiteX264" fmla="*/ 595052 w 1036210"/>
              <a:gd name="connsiteY264" fmla="*/ 282893 h 1335540"/>
              <a:gd name="connsiteX265" fmla="*/ 602165 w 1036210"/>
              <a:gd name="connsiteY265" fmla="*/ 285674 h 1335540"/>
              <a:gd name="connsiteX266" fmla="*/ 609108 w 1036210"/>
              <a:gd name="connsiteY266" fmla="*/ 288455 h 1335540"/>
              <a:gd name="connsiteX267" fmla="*/ 616052 w 1036210"/>
              <a:gd name="connsiteY267" fmla="*/ 291562 h 1335540"/>
              <a:gd name="connsiteX268" fmla="*/ 623164 w 1036210"/>
              <a:gd name="connsiteY268" fmla="*/ 294507 h 1335540"/>
              <a:gd name="connsiteX269" fmla="*/ 629938 w 1036210"/>
              <a:gd name="connsiteY269" fmla="*/ 297942 h 1335540"/>
              <a:gd name="connsiteX270" fmla="*/ 636542 w 1036210"/>
              <a:gd name="connsiteY270" fmla="*/ 301213 h 1335540"/>
              <a:gd name="connsiteX271" fmla="*/ 643147 w 1036210"/>
              <a:gd name="connsiteY271" fmla="*/ 304812 h 1335540"/>
              <a:gd name="connsiteX272" fmla="*/ 649751 w 1036210"/>
              <a:gd name="connsiteY272" fmla="*/ 308410 h 1335540"/>
              <a:gd name="connsiteX273" fmla="*/ 656187 w 1036210"/>
              <a:gd name="connsiteY273" fmla="*/ 312172 h 1335540"/>
              <a:gd name="connsiteX274" fmla="*/ 662453 w 1036210"/>
              <a:gd name="connsiteY274" fmla="*/ 316261 h 1335540"/>
              <a:gd name="connsiteX275" fmla="*/ 668719 w 1036210"/>
              <a:gd name="connsiteY275" fmla="*/ 320187 h 1335540"/>
              <a:gd name="connsiteX276" fmla="*/ 674816 w 1036210"/>
              <a:gd name="connsiteY276" fmla="*/ 324440 h 1335540"/>
              <a:gd name="connsiteX277" fmla="*/ 680912 w 1036210"/>
              <a:gd name="connsiteY277" fmla="*/ 328693 h 1335540"/>
              <a:gd name="connsiteX278" fmla="*/ 686839 w 1036210"/>
              <a:gd name="connsiteY278" fmla="*/ 333273 h 1335540"/>
              <a:gd name="connsiteX279" fmla="*/ 692597 w 1036210"/>
              <a:gd name="connsiteY279" fmla="*/ 337689 h 1335540"/>
              <a:gd name="connsiteX280" fmla="*/ 698355 w 1036210"/>
              <a:gd name="connsiteY280" fmla="*/ 342433 h 1335540"/>
              <a:gd name="connsiteX281" fmla="*/ 703774 w 1036210"/>
              <a:gd name="connsiteY281" fmla="*/ 347176 h 1335540"/>
              <a:gd name="connsiteX282" fmla="*/ 709362 w 1036210"/>
              <a:gd name="connsiteY282" fmla="*/ 352083 h 1335540"/>
              <a:gd name="connsiteX283" fmla="*/ 714612 w 1036210"/>
              <a:gd name="connsiteY283" fmla="*/ 356990 h 1335540"/>
              <a:gd name="connsiteX284" fmla="*/ 719862 w 1036210"/>
              <a:gd name="connsiteY284" fmla="*/ 362225 h 1335540"/>
              <a:gd name="connsiteX285" fmla="*/ 725112 w 1036210"/>
              <a:gd name="connsiteY285" fmla="*/ 367459 h 1335540"/>
              <a:gd name="connsiteX286" fmla="*/ 730023 w 1036210"/>
              <a:gd name="connsiteY286" fmla="*/ 372857 h 1335540"/>
              <a:gd name="connsiteX287" fmla="*/ 734765 w 1036210"/>
              <a:gd name="connsiteY287" fmla="*/ 378254 h 1335540"/>
              <a:gd name="connsiteX288" fmla="*/ 739507 w 1036210"/>
              <a:gd name="connsiteY288" fmla="*/ 383816 h 1335540"/>
              <a:gd name="connsiteX289" fmla="*/ 744248 w 1036210"/>
              <a:gd name="connsiteY289" fmla="*/ 389541 h 1335540"/>
              <a:gd name="connsiteX290" fmla="*/ 748651 w 1036210"/>
              <a:gd name="connsiteY290" fmla="*/ 395266 h 1335540"/>
              <a:gd name="connsiteX291" fmla="*/ 752885 w 1036210"/>
              <a:gd name="connsiteY291" fmla="*/ 401154 h 1335540"/>
              <a:gd name="connsiteX292" fmla="*/ 757119 w 1036210"/>
              <a:gd name="connsiteY292" fmla="*/ 407043 h 1335540"/>
              <a:gd name="connsiteX293" fmla="*/ 761352 w 1036210"/>
              <a:gd name="connsiteY293" fmla="*/ 412931 h 1335540"/>
              <a:gd name="connsiteX294" fmla="*/ 765078 w 1036210"/>
              <a:gd name="connsiteY294" fmla="*/ 418983 h 1335540"/>
              <a:gd name="connsiteX295" fmla="*/ 768973 w 1036210"/>
              <a:gd name="connsiteY295" fmla="*/ 425199 h 1335540"/>
              <a:gd name="connsiteX296" fmla="*/ 772529 w 1036210"/>
              <a:gd name="connsiteY296" fmla="*/ 431415 h 1335540"/>
              <a:gd name="connsiteX297" fmla="*/ 776086 w 1036210"/>
              <a:gd name="connsiteY297" fmla="*/ 437794 h 1335540"/>
              <a:gd name="connsiteX298" fmla="*/ 779473 w 1036210"/>
              <a:gd name="connsiteY298" fmla="*/ 444173 h 1335540"/>
              <a:gd name="connsiteX299" fmla="*/ 782521 w 1036210"/>
              <a:gd name="connsiteY299" fmla="*/ 450552 h 1335540"/>
              <a:gd name="connsiteX300" fmla="*/ 785739 w 1036210"/>
              <a:gd name="connsiteY300" fmla="*/ 457095 h 1335540"/>
              <a:gd name="connsiteX301" fmla="*/ 788448 w 1036210"/>
              <a:gd name="connsiteY301" fmla="*/ 463638 h 1335540"/>
              <a:gd name="connsiteX302" fmla="*/ 791158 w 1036210"/>
              <a:gd name="connsiteY302" fmla="*/ 470181 h 1335540"/>
              <a:gd name="connsiteX303" fmla="*/ 793698 w 1036210"/>
              <a:gd name="connsiteY303" fmla="*/ 476887 h 1335540"/>
              <a:gd name="connsiteX304" fmla="*/ 796069 w 1036210"/>
              <a:gd name="connsiteY304" fmla="*/ 483594 h 1335540"/>
              <a:gd name="connsiteX305" fmla="*/ 798440 w 1036210"/>
              <a:gd name="connsiteY305" fmla="*/ 490464 h 1335540"/>
              <a:gd name="connsiteX306" fmla="*/ 800472 w 1036210"/>
              <a:gd name="connsiteY306" fmla="*/ 497333 h 1335540"/>
              <a:gd name="connsiteX307" fmla="*/ 802335 w 1036210"/>
              <a:gd name="connsiteY307" fmla="*/ 504203 h 1335540"/>
              <a:gd name="connsiteX308" fmla="*/ 804029 w 1036210"/>
              <a:gd name="connsiteY308" fmla="*/ 511073 h 1335540"/>
              <a:gd name="connsiteX309" fmla="*/ 805722 w 1036210"/>
              <a:gd name="connsiteY309" fmla="*/ 517943 h 1335540"/>
              <a:gd name="connsiteX310" fmla="*/ 807246 w 1036210"/>
              <a:gd name="connsiteY310" fmla="*/ 524977 h 1335540"/>
              <a:gd name="connsiteX311" fmla="*/ 808432 w 1036210"/>
              <a:gd name="connsiteY311" fmla="*/ 532010 h 1335540"/>
              <a:gd name="connsiteX312" fmla="*/ 809448 w 1036210"/>
              <a:gd name="connsiteY312" fmla="*/ 539207 h 1335540"/>
              <a:gd name="connsiteX313" fmla="*/ 810464 w 1036210"/>
              <a:gd name="connsiteY313" fmla="*/ 546241 h 1335540"/>
              <a:gd name="connsiteX314" fmla="*/ 811311 w 1036210"/>
              <a:gd name="connsiteY314" fmla="*/ 553274 h 1335540"/>
              <a:gd name="connsiteX315" fmla="*/ 811988 w 1036210"/>
              <a:gd name="connsiteY315" fmla="*/ 560308 h 1335540"/>
              <a:gd name="connsiteX316" fmla="*/ 812327 w 1036210"/>
              <a:gd name="connsiteY316" fmla="*/ 567341 h 1335540"/>
              <a:gd name="connsiteX317" fmla="*/ 812665 w 1036210"/>
              <a:gd name="connsiteY317" fmla="*/ 574539 h 1335540"/>
              <a:gd name="connsiteX318" fmla="*/ 812835 w 1036210"/>
              <a:gd name="connsiteY318" fmla="*/ 581736 h 1335540"/>
              <a:gd name="connsiteX319" fmla="*/ 812665 w 1036210"/>
              <a:gd name="connsiteY319" fmla="*/ 588769 h 1335540"/>
              <a:gd name="connsiteX320" fmla="*/ 812496 w 1036210"/>
              <a:gd name="connsiteY320" fmla="*/ 595966 h 1335540"/>
              <a:gd name="connsiteX321" fmla="*/ 812157 w 1036210"/>
              <a:gd name="connsiteY321" fmla="*/ 603000 h 1335540"/>
              <a:gd name="connsiteX322" fmla="*/ 811649 w 1036210"/>
              <a:gd name="connsiteY322" fmla="*/ 610033 h 1335540"/>
              <a:gd name="connsiteX323" fmla="*/ 810972 w 1036210"/>
              <a:gd name="connsiteY323" fmla="*/ 617067 h 1335540"/>
              <a:gd name="connsiteX324" fmla="*/ 809956 w 1036210"/>
              <a:gd name="connsiteY324" fmla="*/ 624427 h 1335540"/>
              <a:gd name="connsiteX325" fmla="*/ 808940 w 1036210"/>
              <a:gd name="connsiteY325" fmla="*/ 631461 h 1335540"/>
              <a:gd name="connsiteX326" fmla="*/ 807754 w 1036210"/>
              <a:gd name="connsiteY326" fmla="*/ 638331 h 1335540"/>
              <a:gd name="connsiteX327" fmla="*/ 806569 w 1036210"/>
              <a:gd name="connsiteY327" fmla="*/ 645364 h 1335540"/>
              <a:gd name="connsiteX328" fmla="*/ 805045 w 1036210"/>
              <a:gd name="connsiteY328" fmla="*/ 652398 h 1335540"/>
              <a:gd name="connsiteX329" fmla="*/ 803182 w 1036210"/>
              <a:gd name="connsiteY329" fmla="*/ 659268 h 1335540"/>
              <a:gd name="connsiteX330" fmla="*/ 801488 w 1036210"/>
              <a:gd name="connsiteY330" fmla="*/ 666301 h 1335540"/>
              <a:gd name="connsiteX331" fmla="*/ 799456 w 1036210"/>
              <a:gd name="connsiteY331" fmla="*/ 673171 h 1335540"/>
              <a:gd name="connsiteX332" fmla="*/ 797255 w 1036210"/>
              <a:gd name="connsiteY332" fmla="*/ 679878 h 1335540"/>
              <a:gd name="connsiteX333" fmla="*/ 795053 w 1036210"/>
              <a:gd name="connsiteY333" fmla="*/ 686748 h 1335540"/>
              <a:gd name="connsiteX334" fmla="*/ 792513 w 1036210"/>
              <a:gd name="connsiteY334" fmla="*/ 693454 h 1335540"/>
              <a:gd name="connsiteX335" fmla="*/ 789803 w 1036210"/>
              <a:gd name="connsiteY335" fmla="*/ 700160 h 1335540"/>
              <a:gd name="connsiteX336" fmla="*/ 787094 w 1036210"/>
              <a:gd name="connsiteY336" fmla="*/ 706703 h 1335540"/>
              <a:gd name="connsiteX337" fmla="*/ 784045 w 1036210"/>
              <a:gd name="connsiteY337" fmla="*/ 713246 h 1335540"/>
              <a:gd name="connsiteX338" fmla="*/ 780997 w 1036210"/>
              <a:gd name="connsiteY338" fmla="*/ 719789 h 1335540"/>
              <a:gd name="connsiteX339" fmla="*/ 777610 w 1036210"/>
              <a:gd name="connsiteY339" fmla="*/ 726332 h 1335540"/>
              <a:gd name="connsiteX340" fmla="*/ 774392 w 1036210"/>
              <a:gd name="connsiteY340" fmla="*/ 732711 h 1335540"/>
              <a:gd name="connsiteX341" fmla="*/ 770666 w 1036210"/>
              <a:gd name="connsiteY341" fmla="*/ 738926 h 1335540"/>
              <a:gd name="connsiteX342" fmla="*/ 769933 w 1036210"/>
              <a:gd name="connsiteY342" fmla="*/ 740344 h 1335540"/>
              <a:gd name="connsiteX343" fmla="*/ 769650 w 1036210"/>
              <a:gd name="connsiteY343" fmla="*/ 740726 h 1335540"/>
              <a:gd name="connsiteX344" fmla="*/ 769820 w 1036210"/>
              <a:gd name="connsiteY344" fmla="*/ 740563 h 1335540"/>
              <a:gd name="connsiteX345" fmla="*/ 769933 w 1036210"/>
              <a:gd name="connsiteY345" fmla="*/ 740344 h 1335540"/>
              <a:gd name="connsiteX346" fmla="*/ 770497 w 1036210"/>
              <a:gd name="connsiteY346" fmla="*/ 739581 h 1335540"/>
              <a:gd name="connsiteX347" fmla="*/ 771175 w 1036210"/>
              <a:gd name="connsiteY347" fmla="*/ 738763 h 1335540"/>
              <a:gd name="connsiteX348" fmla="*/ 770158 w 1036210"/>
              <a:gd name="connsiteY348" fmla="*/ 740290 h 1335540"/>
              <a:gd name="connsiteX349" fmla="*/ 770158 w 1036210"/>
              <a:gd name="connsiteY349" fmla="*/ 740235 h 1335540"/>
              <a:gd name="connsiteX350" fmla="*/ 769989 w 1036210"/>
              <a:gd name="connsiteY350" fmla="*/ 740399 h 1335540"/>
              <a:gd name="connsiteX351" fmla="*/ 769752 w 1036210"/>
              <a:gd name="connsiteY351" fmla="*/ 740791 h 1335540"/>
              <a:gd name="connsiteX352" fmla="*/ 769650 w 1036210"/>
              <a:gd name="connsiteY352" fmla="*/ 740889 h 1335540"/>
              <a:gd name="connsiteX353" fmla="*/ 769396 w 1036210"/>
              <a:gd name="connsiteY353" fmla="*/ 741380 h 1335540"/>
              <a:gd name="connsiteX354" fmla="*/ 768804 w 1036210"/>
              <a:gd name="connsiteY354" fmla="*/ 742361 h 1335540"/>
              <a:gd name="connsiteX355" fmla="*/ 768804 w 1036210"/>
              <a:gd name="connsiteY355" fmla="*/ 742443 h 1335540"/>
              <a:gd name="connsiteX356" fmla="*/ 768691 w 1036210"/>
              <a:gd name="connsiteY356" fmla="*/ 742634 h 1335540"/>
              <a:gd name="connsiteX357" fmla="*/ 768465 w 1036210"/>
              <a:gd name="connsiteY357" fmla="*/ 742852 h 1335540"/>
              <a:gd name="connsiteX358" fmla="*/ 766941 w 1036210"/>
              <a:gd name="connsiteY358" fmla="*/ 746124 h 1335540"/>
              <a:gd name="connsiteX359" fmla="*/ 763554 w 1036210"/>
              <a:gd name="connsiteY359" fmla="*/ 752339 h 1335540"/>
              <a:gd name="connsiteX360" fmla="*/ 759828 w 1036210"/>
              <a:gd name="connsiteY360" fmla="*/ 758555 h 1335540"/>
              <a:gd name="connsiteX361" fmla="*/ 756272 w 1036210"/>
              <a:gd name="connsiteY361" fmla="*/ 764771 h 1335540"/>
              <a:gd name="connsiteX362" fmla="*/ 752208 w 1036210"/>
              <a:gd name="connsiteY362" fmla="*/ 770823 h 1335540"/>
              <a:gd name="connsiteX363" fmla="*/ 748143 w 1036210"/>
              <a:gd name="connsiteY363" fmla="*/ 776875 h 1335540"/>
              <a:gd name="connsiteX364" fmla="*/ 743910 w 1036210"/>
              <a:gd name="connsiteY364" fmla="*/ 783090 h 1335540"/>
              <a:gd name="connsiteX365" fmla="*/ 739337 w 1036210"/>
              <a:gd name="connsiteY365" fmla="*/ 789142 h 1335540"/>
              <a:gd name="connsiteX366" fmla="*/ 730531 w 1036210"/>
              <a:gd name="connsiteY366" fmla="*/ 801247 h 1335540"/>
              <a:gd name="connsiteX367" fmla="*/ 721556 w 1036210"/>
              <a:gd name="connsiteY367" fmla="*/ 813678 h 1335540"/>
              <a:gd name="connsiteX368" fmla="*/ 717152 w 1036210"/>
              <a:gd name="connsiteY368" fmla="*/ 820057 h 1335540"/>
              <a:gd name="connsiteX369" fmla="*/ 712749 w 1036210"/>
              <a:gd name="connsiteY369" fmla="*/ 826600 h 1335540"/>
              <a:gd name="connsiteX370" fmla="*/ 708515 w 1036210"/>
              <a:gd name="connsiteY370" fmla="*/ 832979 h 1335540"/>
              <a:gd name="connsiteX371" fmla="*/ 704620 w 1036210"/>
              <a:gd name="connsiteY371" fmla="*/ 839686 h 1335540"/>
              <a:gd name="connsiteX372" fmla="*/ 700556 w 1036210"/>
              <a:gd name="connsiteY372" fmla="*/ 846392 h 1335540"/>
              <a:gd name="connsiteX373" fmla="*/ 696661 w 1036210"/>
              <a:gd name="connsiteY373" fmla="*/ 853098 h 1335540"/>
              <a:gd name="connsiteX374" fmla="*/ 693105 w 1036210"/>
              <a:gd name="connsiteY374" fmla="*/ 860295 h 1335540"/>
              <a:gd name="connsiteX375" fmla="*/ 689549 w 1036210"/>
              <a:gd name="connsiteY375" fmla="*/ 867165 h 1335540"/>
              <a:gd name="connsiteX376" fmla="*/ 686500 w 1036210"/>
              <a:gd name="connsiteY376" fmla="*/ 874362 h 1335540"/>
              <a:gd name="connsiteX377" fmla="*/ 683452 w 1036210"/>
              <a:gd name="connsiteY377" fmla="*/ 881396 h 1335540"/>
              <a:gd name="connsiteX378" fmla="*/ 680743 w 1036210"/>
              <a:gd name="connsiteY378" fmla="*/ 888757 h 1335540"/>
              <a:gd name="connsiteX379" fmla="*/ 678203 w 1036210"/>
              <a:gd name="connsiteY379" fmla="*/ 896281 h 1335540"/>
              <a:gd name="connsiteX380" fmla="*/ 676001 w 1036210"/>
              <a:gd name="connsiteY380" fmla="*/ 903642 h 1335540"/>
              <a:gd name="connsiteX381" fmla="*/ 673969 w 1036210"/>
              <a:gd name="connsiteY381" fmla="*/ 911002 h 1335540"/>
              <a:gd name="connsiteX382" fmla="*/ 672106 w 1036210"/>
              <a:gd name="connsiteY382" fmla="*/ 918526 h 1335540"/>
              <a:gd name="connsiteX383" fmla="*/ 670582 w 1036210"/>
              <a:gd name="connsiteY383" fmla="*/ 926051 h 1335540"/>
              <a:gd name="connsiteX384" fmla="*/ 669227 w 1036210"/>
              <a:gd name="connsiteY384" fmla="*/ 933575 h 1335540"/>
              <a:gd name="connsiteX385" fmla="*/ 668211 w 1036210"/>
              <a:gd name="connsiteY385" fmla="*/ 941099 h 1335540"/>
              <a:gd name="connsiteX386" fmla="*/ 667364 w 1036210"/>
              <a:gd name="connsiteY386" fmla="*/ 948623 h 1335540"/>
              <a:gd name="connsiteX387" fmla="*/ 666687 w 1036210"/>
              <a:gd name="connsiteY387" fmla="*/ 956311 h 1335540"/>
              <a:gd name="connsiteX388" fmla="*/ 666009 w 1036210"/>
              <a:gd name="connsiteY388" fmla="*/ 963999 h 1335540"/>
              <a:gd name="connsiteX389" fmla="*/ 665840 w 1036210"/>
              <a:gd name="connsiteY389" fmla="*/ 971523 h 1335540"/>
              <a:gd name="connsiteX390" fmla="*/ 665671 w 1036210"/>
              <a:gd name="connsiteY390" fmla="*/ 979047 h 1335540"/>
              <a:gd name="connsiteX391" fmla="*/ 665840 w 1036210"/>
              <a:gd name="connsiteY391" fmla="*/ 986735 h 1335540"/>
              <a:gd name="connsiteX392" fmla="*/ 666179 w 1036210"/>
              <a:gd name="connsiteY392" fmla="*/ 994259 h 1335540"/>
              <a:gd name="connsiteX393" fmla="*/ 666687 w 1036210"/>
              <a:gd name="connsiteY393" fmla="*/ 1001784 h 1335540"/>
              <a:gd name="connsiteX394" fmla="*/ 667703 w 1036210"/>
              <a:gd name="connsiteY394" fmla="*/ 994259 h 1335540"/>
              <a:gd name="connsiteX395" fmla="*/ 668549 w 1036210"/>
              <a:gd name="connsiteY395" fmla="*/ 986899 h 1335540"/>
              <a:gd name="connsiteX396" fmla="*/ 669735 w 1036210"/>
              <a:gd name="connsiteY396" fmla="*/ 979374 h 1335540"/>
              <a:gd name="connsiteX397" fmla="*/ 670920 w 1036210"/>
              <a:gd name="connsiteY397" fmla="*/ 972014 h 1335540"/>
              <a:gd name="connsiteX398" fmla="*/ 672275 w 1036210"/>
              <a:gd name="connsiteY398" fmla="*/ 964653 h 1335540"/>
              <a:gd name="connsiteX399" fmla="*/ 673969 w 1036210"/>
              <a:gd name="connsiteY399" fmla="*/ 957293 h 1335540"/>
              <a:gd name="connsiteX400" fmla="*/ 675662 w 1036210"/>
              <a:gd name="connsiteY400" fmla="*/ 949932 h 1335540"/>
              <a:gd name="connsiteX401" fmla="*/ 677525 w 1036210"/>
              <a:gd name="connsiteY401" fmla="*/ 942898 h 1335540"/>
              <a:gd name="connsiteX402" fmla="*/ 679557 w 1036210"/>
              <a:gd name="connsiteY402" fmla="*/ 935701 h 1335540"/>
              <a:gd name="connsiteX403" fmla="*/ 681759 w 1036210"/>
              <a:gd name="connsiteY403" fmla="*/ 928668 h 1335540"/>
              <a:gd name="connsiteX404" fmla="*/ 683960 w 1036210"/>
              <a:gd name="connsiteY404" fmla="*/ 921634 h 1335540"/>
              <a:gd name="connsiteX405" fmla="*/ 686670 w 1036210"/>
              <a:gd name="connsiteY405" fmla="*/ 914764 h 1335540"/>
              <a:gd name="connsiteX406" fmla="*/ 689379 w 1036210"/>
              <a:gd name="connsiteY406" fmla="*/ 908058 h 1335540"/>
              <a:gd name="connsiteX407" fmla="*/ 692428 w 1036210"/>
              <a:gd name="connsiteY407" fmla="*/ 901188 h 1335540"/>
              <a:gd name="connsiteX408" fmla="*/ 695476 w 1036210"/>
              <a:gd name="connsiteY408" fmla="*/ 894482 h 1335540"/>
              <a:gd name="connsiteX409" fmla="*/ 698863 w 1036210"/>
              <a:gd name="connsiteY409" fmla="*/ 887939 h 1335540"/>
              <a:gd name="connsiteX410" fmla="*/ 702250 w 1036210"/>
              <a:gd name="connsiteY410" fmla="*/ 881396 h 1335540"/>
              <a:gd name="connsiteX411" fmla="*/ 705975 w 1036210"/>
              <a:gd name="connsiteY411" fmla="*/ 875180 h 1335540"/>
              <a:gd name="connsiteX412" fmla="*/ 709701 w 1036210"/>
              <a:gd name="connsiteY412" fmla="*/ 868801 h 1335540"/>
              <a:gd name="connsiteX413" fmla="*/ 713765 w 1036210"/>
              <a:gd name="connsiteY413" fmla="*/ 862749 h 1335540"/>
              <a:gd name="connsiteX414" fmla="*/ 717999 w 1036210"/>
              <a:gd name="connsiteY414" fmla="*/ 856697 h 1335540"/>
              <a:gd name="connsiteX415" fmla="*/ 722064 w 1036210"/>
              <a:gd name="connsiteY415" fmla="*/ 850645 h 1335540"/>
              <a:gd name="connsiteX416" fmla="*/ 726636 w 1036210"/>
              <a:gd name="connsiteY416" fmla="*/ 844756 h 1335540"/>
              <a:gd name="connsiteX417" fmla="*/ 731209 w 1036210"/>
              <a:gd name="connsiteY417" fmla="*/ 838868 h 1335540"/>
              <a:gd name="connsiteX418" fmla="*/ 740523 w 1036210"/>
              <a:gd name="connsiteY418" fmla="*/ 827254 h 1335540"/>
              <a:gd name="connsiteX419" fmla="*/ 750176 w 1036210"/>
              <a:gd name="connsiteY419" fmla="*/ 815641 h 1335540"/>
              <a:gd name="connsiteX420" fmla="*/ 759998 w 1036210"/>
              <a:gd name="connsiteY420" fmla="*/ 803864 h 1335540"/>
              <a:gd name="connsiteX421" fmla="*/ 769820 w 1036210"/>
              <a:gd name="connsiteY421" fmla="*/ 791923 h 1335540"/>
              <a:gd name="connsiteX422" fmla="*/ 774562 w 1036210"/>
              <a:gd name="connsiteY422" fmla="*/ 785708 h 1335540"/>
              <a:gd name="connsiteX423" fmla="*/ 779473 w 1036210"/>
              <a:gd name="connsiteY423" fmla="*/ 779328 h 1335540"/>
              <a:gd name="connsiteX424" fmla="*/ 783876 w 1036210"/>
              <a:gd name="connsiteY424" fmla="*/ 772949 h 1335540"/>
              <a:gd name="connsiteX425" fmla="*/ 788279 w 1036210"/>
              <a:gd name="connsiteY425" fmla="*/ 766243 h 1335540"/>
              <a:gd name="connsiteX426" fmla="*/ 790481 w 1036210"/>
              <a:gd name="connsiteY426" fmla="*/ 762971 h 1335540"/>
              <a:gd name="connsiteX427" fmla="*/ 792682 w 1036210"/>
              <a:gd name="connsiteY427" fmla="*/ 759373 h 1335540"/>
              <a:gd name="connsiteX428" fmla="*/ 794037 w 1036210"/>
              <a:gd name="connsiteY428" fmla="*/ 756756 h 1335540"/>
              <a:gd name="connsiteX429" fmla="*/ 794545 w 1036210"/>
              <a:gd name="connsiteY429" fmla="*/ 756101 h 1335540"/>
              <a:gd name="connsiteX430" fmla="*/ 794884 w 1036210"/>
              <a:gd name="connsiteY430" fmla="*/ 755447 h 1335540"/>
              <a:gd name="connsiteX431" fmla="*/ 795053 w 1036210"/>
              <a:gd name="connsiteY431" fmla="*/ 755120 h 1335540"/>
              <a:gd name="connsiteX432" fmla="*/ 795392 w 1036210"/>
              <a:gd name="connsiteY432" fmla="*/ 754466 h 1335540"/>
              <a:gd name="connsiteX433" fmla="*/ 796069 w 1036210"/>
              <a:gd name="connsiteY433" fmla="*/ 753484 h 1335540"/>
              <a:gd name="connsiteX434" fmla="*/ 800303 w 1036210"/>
              <a:gd name="connsiteY434" fmla="*/ 746778 h 1335540"/>
              <a:gd name="connsiteX435" fmla="*/ 804537 w 1036210"/>
              <a:gd name="connsiteY435" fmla="*/ 740071 h 1335540"/>
              <a:gd name="connsiteX436" fmla="*/ 808262 w 1036210"/>
              <a:gd name="connsiteY436" fmla="*/ 733202 h 1335540"/>
              <a:gd name="connsiteX437" fmla="*/ 811988 w 1036210"/>
              <a:gd name="connsiteY437" fmla="*/ 726004 h 1335540"/>
              <a:gd name="connsiteX438" fmla="*/ 815544 w 1036210"/>
              <a:gd name="connsiteY438" fmla="*/ 718971 h 1335540"/>
              <a:gd name="connsiteX439" fmla="*/ 818931 w 1036210"/>
              <a:gd name="connsiteY439" fmla="*/ 711774 h 1335540"/>
              <a:gd name="connsiteX440" fmla="*/ 821979 w 1036210"/>
              <a:gd name="connsiteY440" fmla="*/ 704577 h 1335540"/>
              <a:gd name="connsiteX441" fmla="*/ 825028 w 1036210"/>
              <a:gd name="connsiteY441" fmla="*/ 697380 h 1335540"/>
              <a:gd name="connsiteX442" fmla="*/ 827906 w 1036210"/>
              <a:gd name="connsiteY442" fmla="*/ 690019 h 1335540"/>
              <a:gd name="connsiteX443" fmla="*/ 830616 w 1036210"/>
              <a:gd name="connsiteY443" fmla="*/ 682331 h 1335540"/>
              <a:gd name="connsiteX444" fmla="*/ 832987 w 1036210"/>
              <a:gd name="connsiteY444" fmla="*/ 674971 h 1335540"/>
              <a:gd name="connsiteX445" fmla="*/ 835188 w 1036210"/>
              <a:gd name="connsiteY445" fmla="*/ 667283 h 1335540"/>
              <a:gd name="connsiteX446" fmla="*/ 837221 w 1036210"/>
              <a:gd name="connsiteY446" fmla="*/ 659595 h 1335540"/>
              <a:gd name="connsiteX447" fmla="*/ 839083 w 1036210"/>
              <a:gd name="connsiteY447" fmla="*/ 651907 h 1335540"/>
              <a:gd name="connsiteX448" fmla="*/ 840608 w 1036210"/>
              <a:gd name="connsiteY448" fmla="*/ 644219 h 1335540"/>
              <a:gd name="connsiteX449" fmla="*/ 842301 w 1036210"/>
              <a:gd name="connsiteY449" fmla="*/ 636532 h 1335540"/>
              <a:gd name="connsiteX450" fmla="*/ 843487 w 1036210"/>
              <a:gd name="connsiteY450" fmla="*/ 628680 h 1335540"/>
              <a:gd name="connsiteX451" fmla="*/ 844503 w 1036210"/>
              <a:gd name="connsiteY451" fmla="*/ 620829 h 1335540"/>
              <a:gd name="connsiteX452" fmla="*/ 845349 w 1036210"/>
              <a:gd name="connsiteY452" fmla="*/ 613141 h 1335540"/>
              <a:gd name="connsiteX453" fmla="*/ 846027 w 1036210"/>
              <a:gd name="connsiteY453" fmla="*/ 605126 h 1335540"/>
              <a:gd name="connsiteX454" fmla="*/ 846535 w 1036210"/>
              <a:gd name="connsiteY454" fmla="*/ 597275 h 1335540"/>
              <a:gd name="connsiteX455" fmla="*/ 846874 w 1036210"/>
              <a:gd name="connsiteY455" fmla="*/ 589423 h 1335540"/>
              <a:gd name="connsiteX456" fmla="*/ 846874 w 1036210"/>
              <a:gd name="connsiteY456" fmla="*/ 581572 h 1335540"/>
              <a:gd name="connsiteX457" fmla="*/ 846874 w 1036210"/>
              <a:gd name="connsiteY457" fmla="*/ 573557 h 1335540"/>
              <a:gd name="connsiteX458" fmla="*/ 846535 w 1036210"/>
              <a:gd name="connsiteY458" fmla="*/ 565869 h 1335540"/>
              <a:gd name="connsiteX459" fmla="*/ 846027 w 1036210"/>
              <a:gd name="connsiteY459" fmla="*/ 558018 h 1335540"/>
              <a:gd name="connsiteX460" fmla="*/ 845349 w 1036210"/>
              <a:gd name="connsiteY460" fmla="*/ 550003 h 1335540"/>
              <a:gd name="connsiteX461" fmla="*/ 844503 w 1036210"/>
              <a:gd name="connsiteY461" fmla="*/ 542152 h 1335540"/>
              <a:gd name="connsiteX462" fmla="*/ 843487 w 1036210"/>
              <a:gd name="connsiteY462" fmla="*/ 534464 h 1335540"/>
              <a:gd name="connsiteX463" fmla="*/ 842301 w 1036210"/>
              <a:gd name="connsiteY463" fmla="*/ 526449 h 1335540"/>
              <a:gd name="connsiteX464" fmla="*/ 840608 w 1036210"/>
              <a:gd name="connsiteY464" fmla="*/ 518761 h 1335540"/>
              <a:gd name="connsiteX465" fmla="*/ 839083 w 1036210"/>
              <a:gd name="connsiteY465" fmla="*/ 511073 h 1335540"/>
              <a:gd name="connsiteX466" fmla="*/ 837221 w 1036210"/>
              <a:gd name="connsiteY466" fmla="*/ 503386 h 1335540"/>
              <a:gd name="connsiteX467" fmla="*/ 835019 w 1036210"/>
              <a:gd name="connsiteY467" fmla="*/ 495698 h 1335540"/>
              <a:gd name="connsiteX468" fmla="*/ 832817 w 1036210"/>
              <a:gd name="connsiteY468" fmla="*/ 488174 h 1335540"/>
              <a:gd name="connsiteX469" fmla="*/ 830447 w 1036210"/>
              <a:gd name="connsiteY469" fmla="*/ 480649 h 1335540"/>
              <a:gd name="connsiteX470" fmla="*/ 827737 w 1036210"/>
              <a:gd name="connsiteY470" fmla="*/ 473289 h 1335540"/>
              <a:gd name="connsiteX471" fmla="*/ 825028 w 1036210"/>
              <a:gd name="connsiteY471" fmla="*/ 465764 h 1335540"/>
              <a:gd name="connsiteX472" fmla="*/ 821979 w 1036210"/>
              <a:gd name="connsiteY472" fmla="*/ 458404 h 1335540"/>
              <a:gd name="connsiteX473" fmla="*/ 818931 w 1036210"/>
              <a:gd name="connsiteY473" fmla="*/ 451207 h 1335540"/>
              <a:gd name="connsiteX474" fmla="*/ 815375 w 1036210"/>
              <a:gd name="connsiteY474" fmla="*/ 444010 h 1335540"/>
              <a:gd name="connsiteX475" fmla="*/ 811988 w 1036210"/>
              <a:gd name="connsiteY475" fmla="*/ 436976 h 1335540"/>
              <a:gd name="connsiteX476" fmla="*/ 808093 w 1036210"/>
              <a:gd name="connsiteY476" fmla="*/ 429943 h 1335540"/>
              <a:gd name="connsiteX477" fmla="*/ 804198 w 1036210"/>
              <a:gd name="connsiteY477" fmla="*/ 422909 h 1335540"/>
              <a:gd name="connsiteX478" fmla="*/ 800303 w 1036210"/>
              <a:gd name="connsiteY478" fmla="*/ 416039 h 1335540"/>
              <a:gd name="connsiteX479" fmla="*/ 795900 w 1036210"/>
              <a:gd name="connsiteY479" fmla="*/ 409333 h 1335540"/>
              <a:gd name="connsiteX480" fmla="*/ 791497 w 1036210"/>
              <a:gd name="connsiteY480" fmla="*/ 402790 h 1335540"/>
              <a:gd name="connsiteX481" fmla="*/ 787094 w 1036210"/>
              <a:gd name="connsiteY481" fmla="*/ 396247 h 1335540"/>
              <a:gd name="connsiteX482" fmla="*/ 782352 w 1036210"/>
              <a:gd name="connsiteY482" fmla="*/ 389868 h 1335540"/>
              <a:gd name="connsiteX483" fmla="*/ 777441 w 1036210"/>
              <a:gd name="connsiteY483" fmla="*/ 383652 h 1335540"/>
              <a:gd name="connsiteX484" fmla="*/ 772360 w 1036210"/>
              <a:gd name="connsiteY484" fmla="*/ 377437 h 1335540"/>
              <a:gd name="connsiteX485" fmla="*/ 767280 w 1036210"/>
              <a:gd name="connsiteY485" fmla="*/ 371548 h 1335540"/>
              <a:gd name="connsiteX486" fmla="*/ 761860 w 1036210"/>
              <a:gd name="connsiteY486" fmla="*/ 365496 h 1335540"/>
              <a:gd name="connsiteX487" fmla="*/ 756441 w 1036210"/>
              <a:gd name="connsiteY487" fmla="*/ 359771 h 1335540"/>
              <a:gd name="connsiteX488" fmla="*/ 750684 w 1036210"/>
              <a:gd name="connsiteY488" fmla="*/ 354210 h 1335540"/>
              <a:gd name="connsiteX489" fmla="*/ 744926 w 1036210"/>
              <a:gd name="connsiteY489" fmla="*/ 348648 h 1335540"/>
              <a:gd name="connsiteX490" fmla="*/ 738999 w 1036210"/>
              <a:gd name="connsiteY490" fmla="*/ 343250 h 1335540"/>
              <a:gd name="connsiteX491" fmla="*/ 732902 w 1036210"/>
              <a:gd name="connsiteY491" fmla="*/ 338016 h 1335540"/>
              <a:gd name="connsiteX492" fmla="*/ 726805 w 1036210"/>
              <a:gd name="connsiteY492" fmla="*/ 333109 h 1335540"/>
              <a:gd name="connsiteX493" fmla="*/ 720539 w 1036210"/>
              <a:gd name="connsiteY493" fmla="*/ 328202 h 1335540"/>
              <a:gd name="connsiteX494" fmla="*/ 714104 w 1036210"/>
              <a:gd name="connsiteY494" fmla="*/ 323295 h 1335540"/>
              <a:gd name="connsiteX495" fmla="*/ 707669 w 1036210"/>
              <a:gd name="connsiteY495" fmla="*/ 318715 h 1335540"/>
              <a:gd name="connsiteX496" fmla="*/ 701064 w 1036210"/>
              <a:gd name="connsiteY496" fmla="*/ 314135 h 1335540"/>
              <a:gd name="connsiteX497" fmla="*/ 694460 w 1036210"/>
              <a:gd name="connsiteY497" fmla="*/ 310046 h 1335540"/>
              <a:gd name="connsiteX498" fmla="*/ 687517 w 1036210"/>
              <a:gd name="connsiteY498" fmla="*/ 305793 h 1335540"/>
              <a:gd name="connsiteX499" fmla="*/ 680743 w 1036210"/>
              <a:gd name="connsiteY499" fmla="*/ 301867 h 1335540"/>
              <a:gd name="connsiteX500" fmla="*/ 673630 w 1036210"/>
              <a:gd name="connsiteY500" fmla="*/ 298105 h 1335540"/>
              <a:gd name="connsiteX501" fmla="*/ 666687 w 1036210"/>
              <a:gd name="connsiteY501" fmla="*/ 294343 h 1335540"/>
              <a:gd name="connsiteX502" fmla="*/ 659235 w 1036210"/>
              <a:gd name="connsiteY502" fmla="*/ 291072 h 1335540"/>
              <a:gd name="connsiteX503" fmla="*/ 652122 w 1036210"/>
              <a:gd name="connsiteY503" fmla="*/ 287637 h 1335540"/>
              <a:gd name="connsiteX504" fmla="*/ 644671 w 1036210"/>
              <a:gd name="connsiteY504" fmla="*/ 284692 h 1335540"/>
              <a:gd name="connsiteX505" fmla="*/ 637389 w 1036210"/>
              <a:gd name="connsiteY505" fmla="*/ 281585 h 1335540"/>
              <a:gd name="connsiteX506" fmla="*/ 629938 w 1036210"/>
              <a:gd name="connsiteY506" fmla="*/ 278967 h 1335540"/>
              <a:gd name="connsiteX507" fmla="*/ 622317 w 1036210"/>
              <a:gd name="connsiteY507" fmla="*/ 276350 h 1335540"/>
              <a:gd name="connsiteX508" fmla="*/ 614697 w 1036210"/>
              <a:gd name="connsiteY508" fmla="*/ 274060 h 1335540"/>
              <a:gd name="connsiteX509" fmla="*/ 607076 w 1036210"/>
              <a:gd name="connsiteY509" fmla="*/ 271770 h 1335540"/>
              <a:gd name="connsiteX510" fmla="*/ 599455 w 1036210"/>
              <a:gd name="connsiteY510" fmla="*/ 269807 h 1335540"/>
              <a:gd name="connsiteX511" fmla="*/ 591834 w 1036210"/>
              <a:gd name="connsiteY511" fmla="*/ 268172 h 1335540"/>
              <a:gd name="connsiteX512" fmla="*/ 583875 w 1036210"/>
              <a:gd name="connsiteY512" fmla="*/ 266536 h 1335540"/>
              <a:gd name="connsiteX513" fmla="*/ 576085 w 1036210"/>
              <a:gd name="connsiteY513" fmla="*/ 265064 h 1335540"/>
              <a:gd name="connsiteX514" fmla="*/ 568295 w 1036210"/>
              <a:gd name="connsiteY514" fmla="*/ 263919 h 1335540"/>
              <a:gd name="connsiteX515" fmla="*/ 560505 w 1036210"/>
              <a:gd name="connsiteY515" fmla="*/ 262774 h 1335540"/>
              <a:gd name="connsiteX516" fmla="*/ 552546 w 1036210"/>
              <a:gd name="connsiteY516" fmla="*/ 261956 h 1335540"/>
              <a:gd name="connsiteX517" fmla="*/ 544756 w 1036210"/>
              <a:gd name="connsiteY517" fmla="*/ 261465 h 1335540"/>
              <a:gd name="connsiteX518" fmla="*/ 536965 w 1036210"/>
              <a:gd name="connsiteY518" fmla="*/ 260975 h 1335540"/>
              <a:gd name="connsiteX519" fmla="*/ 529175 w 1036210"/>
              <a:gd name="connsiteY519" fmla="*/ 260811 h 1335540"/>
              <a:gd name="connsiteX520" fmla="*/ 509791 w 1036210"/>
              <a:gd name="connsiteY520" fmla="*/ 227108 h 1335540"/>
              <a:gd name="connsiteX521" fmla="*/ 518947 w 1036210"/>
              <a:gd name="connsiteY521" fmla="*/ 227272 h 1335540"/>
              <a:gd name="connsiteX522" fmla="*/ 528272 w 1036210"/>
              <a:gd name="connsiteY522" fmla="*/ 227599 h 1335540"/>
              <a:gd name="connsiteX523" fmla="*/ 537597 w 1036210"/>
              <a:gd name="connsiteY523" fmla="*/ 228254 h 1335540"/>
              <a:gd name="connsiteX524" fmla="*/ 546583 w 1036210"/>
              <a:gd name="connsiteY524" fmla="*/ 228908 h 1335540"/>
              <a:gd name="connsiteX525" fmla="*/ 555909 w 1036210"/>
              <a:gd name="connsiteY525" fmla="*/ 229890 h 1335540"/>
              <a:gd name="connsiteX526" fmla="*/ 564725 w 1036210"/>
              <a:gd name="connsiteY526" fmla="*/ 231199 h 1335540"/>
              <a:gd name="connsiteX527" fmla="*/ 573881 w 1036210"/>
              <a:gd name="connsiteY527" fmla="*/ 232672 h 1335540"/>
              <a:gd name="connsiteX528" fmla="*/ 582697 w 1036210"/>
              <a:gd name="connsiteY528" fmla="*/ 234308 h 1335540"/>
              <a:gd name="connsiteX529" fmla="*/ 591683 w 1036210"/>
              <a:gd name="connsiteY529" fmla="*/ 236272 h 1335540"/>
              <a:gd name="connsiteX530" fmla="*/ 600330 w 1036210"/>
              <a:gd name="connsiteY530" fmla="*/ 238235 h 1335540"/>
              <a:gd name="connsiteX531" fmla="*/ 608808 w 1036210"/>
              <a:gd name="connsiteY531" fmla="*/ 240363 h 1335540"/>
              <a:gd name="connsiteX532" fmla="*/ 617455 w 1036210"/>
              <a:gd name="connsiteY532" fmla="*/ 242981 h 1335540"/>
              <a:gd name="connsiteX533" fmla="*/ 625932 w 1036210"/>
              <a:gd name="connsiteY533" fmla="*/ 245599 h 1335540"/>
              <a:gd name="connsiteX534" fmla="*/ 634240 w 1036210"/>
              <a:gd name="connsiteY534" fmla="*/ 248545 h 1335540"/>
              <a:gd name="connsiteX535" fmla="*/ 642718 w 1036210"/>
              <a:gd name="connsiteY535" fmla="*/ 251490 h 1335540"/>
              <a:gd name="connsiteX536" fmla="*/ 650856 w 1036210"/>
              <a:gd name="connsiteY536" fmla="*/ 254763 h 1335540"/>
              <a:gd name="connsiteX537" fmla="*/ 658825 w 1036210"/>
              <a:gd name="connsiteY537" fmla="*/ 258036 h 1335540"/>
              <a:gd name="connsiteX538" fmla="*/ 666964 w 1036210"/>
              <a:gd name="connsiteY538" fmla="*/ 261799 h 1335540"/>
              <a:gd name="connsiteX539" fmla="*/ 674763 w 1036210"/>
              <a:gd name="connsiteY539" fmla="*/ 265400 h 1335540"/>
              <a:gd name="connsiteX540" fmla="*/ 682393 w 1036210"/>
              <a:gd name="connsiteY540" fmla="*/ 269491 h 1335540"/>
              <a:gd name="connsiteX541" fmla="*/ 690022 w 1036210"/>
              <a:gd name="connsiteY541" fmla="*/ 273581 h 1335540"/>
              <a:gd name="connsiteX542" fmla="*/ 697652 w 1036210"/>
              <a:gd name="connsiteY542" fmla="*/ 277836 h 1335540"/>
              <a:gd name="connsiteX543" fmla="*/ 705112 w 1036210"/>
              <a:gd name="connsiteY543" fmla="*/ 282254 h 1335540"/>
              <a:gd name="connsiteX544" fmla="*/ 712403 w 1036210"/>
              <a:gd name="connsiteY544" fmla="*/ 287000 h 1335540"/>
              <a:gd name="connsiteX545" fmla="*/ 719524 w 1036210"/>
              <a:gd name="connsiteY545" fmla="*/ 291745 h 1335540"/>
              <a:gd name="connsiteX546" fmla="*/ 726645 w 1036210"/>
              <a:gd name="connsiteY546" fmla="*/ 296818 h 1335540"/>
              <a:gd name="connsiteX547" fmla="*/ 733427 w 1036210"/>
              <a:gd name="connsiteY547" fmla="*/ 301727 h 1335540"/>
              <a:gd name="connsiteX548" fmla="*/ 740209 w 1036210"/>
              <a:gd name="connsiteY548" fmla="*/ 307127 h 1335540"/>
              <a:gd name="connsiteX549" fmla="*/ 746821 w 1036210"/>
              <a:gd name="connsiteY549" fmla="*/ 312528 h 1335540"/>
              <a:gd name="connsiteX550" fmla="*/ 753434 w 1036210"/>
              <a:gd name="connsiteY550" fmla="*/ 318091 h 1335540"/>
              <a:gd name="connsiteX551" fmla="*/ 759707 w 1036210"/>
              <a:gd name="connsiteY551" fmla="*/ 323818 h 1335540"/>
              <a:gd name="connsiteX552" fmla="*/ 765981 w 1036210"/>
              <a:gd name="connsiteY552" fmla="*/ 329710 h 1335540"/>
              <a:gd name="connsiteX553" fmla="*/ 772084 w 1036210"/>
              <a:gd name="connsiteY553" fmla="*/ 335764 h 1335540"/>
              <a:gd name="connsiteX554" fmla="*/ 778018 w 1036210"/>
              <a:gd name="connsiteY554" fmla="*/ 341818 h 1335540"/>
              <a:gd name="connsiteX555" fmla="*/ 783783 w 1036210"/>
              <a:gd name="connsiteY555" fmla="*/ 348200 h 1335540"/>
              <a:gd name="connsiteX556" fmla="*/ 789379 w 1036210"/>
              <a:gd name="connsiteY556" fmla="*/ 354582 h 1335540"/>
              <a:gd name="connsiteX557" fmla="*/ 794974 w 1036210"/>
              <a:gd name="connsiteY557" fmla="*/ 361128 h 1335540"/>
              <a:gd name="connsiteX558" fmla="*/ 800230 w 1036210"/>
              <a:gd name="connsiteY558" fmla="*/ 367673 h 1335540"/>
              <a:gd name="connsiteX559" fmla="*/ 805485 w 1036210"/>
              <a:gd name="connsiteY559" fmla="*/ 374546 h 1335540"/>
              <a:gd name="connsiteX560" fmla="*/ 810233 w 1036210"/>
              <a:gd name="connsiteY560" fmla="*/ 381583 h 1335540"/>
              <a:gd name="connsiteX561" fmla="*/ 815150 w 1036210"/>
              <a:gd name="connsiteY561" fmla="*/ 388619 h 1335540"/>
              <a:gd name="connsiteX562" fmla="*/ 819728 w 1036210"/>
              <a:gd name="connsiteY562" fmla="*/ 395655 h 1335540"/>
              <a:gd name="connsiteX563" fmla="*/ 824306 w 1036210"/>
              <a:gd name="connsiteY563" fmla="*/ 403020 h 1335540"/>
              <a:gd name="connsiteX564" fmla="*/ 828375 w 1036210"/>
              <a:gd name="connsiteY564" fmla="*/ 410383 h 1335540"/>
              <a:gd name="connsiteX565" fmla="*/ 832614 w 1036210"/>
              <a:gd name="connsiteY565" fmla="*/ 417911 h 1335540"/>
              <a:gd name="connsiteX566" fmla="*/ 836513 w 1036210"/>
              <a:gd name="connsiteY566" fmla="*/ 425438 h 1335540"/>
              <a:gd name="connsiteX567" fmla="*/ 840244 w 1036210"/>
              <a:gd name="connsiteY567" fmla="*/ 433129 h 1335540"/>
              <a:gd name="connsiteX568" fmla="*/ 843804 w 1036210"/>
              <a:gd name="connsiteY568" fmla="*/ 440820 h 1335540"/>
              <a:gd name="connsiteX569" fmla="*/ 847026 w 1036210"/>
              <a:gd name="connsiteY569" fmla="*/ 448838 h 1335540"/>
              <a:gd name="connsiteX570" fmla="*/ 850247 w 1036210"/>
              <a:gd name="connsiteY570" fmla="*/ 456857 h 1335540"/>
              <a:gd name="connsiteX571" fmla="*/ 853129 w 1036210"/>
              <a:gd name="connsiteY571" fmla="*/ 464875 h 1335540"/>
              <a:gd name="connsiteX572" fmla="*/ 856012 w 1036210"/>
              <a:gd name="connsiteY572" fmla="*/ 473220 h 1335540"/>
              <a:gd name="connsiteX573" fmla="*/ 858555 w 1036210"/>
              <a:gd name="connsiteY573" fmla="*/ 481402 h 1335540"/>
              <a:gd name="connsiteX574" fmla="*/ 860759 w 1036210"/>
              <a:gd name="connsiteY574" fmla="*/ 489584 h 1335540"/>
              <a:gd name="connsiteX575" fmla="*/ 862963 w 1036210"/>
              <a:gd name="connsiteY575" fmla="*/ 498093 h 1335540"/>
              <a:gd name="connsiteX576" fmla="*/ 864828 w 1036210"/>
              <a:gd name="connsiteY576" fmla="*/ 506603 h 1335540"/>
              <a:gd name="connsiteX577" fmla="*/ 866524 w 1036210"/>
              <a:gd name="connsiteY577" fmla="*/ 515275 h 1335540"/>
              <a:gd name="connsiteX578" fmla="*/ 868219 w 1036210"/>
              <a:gd name="connsiteY578" fmla="*/ 523948 h 1335540"/>
              <a:gd name="connsiteX579" fmla="*/ 869406 w 1036210"/>
              <a:gd name="connsiteY579" fmla="*/ 532457 h 1335540"/>
              <a:gd name="connsiteX580" fmla="*/ 870423 w 1036210"/>
              <a:gd name="connsiteY580" fmla="*/ 541457 h 1335540"/>
              <a:gd name="connsiteX581" fmla="*/ 871101 w 1036210"/>
              <a:gd name="connsiteY581" fmla="*/ 550130 h 1335540"/>
              <a:gd name="connsiteX582" fmla="*/ 871780 w 1036210"/>
              <a:gd name="connsiteY582" fmla="*/ 559130 h 1335540"/>
              <a:gd name="connsiteX583" fmla="*/ 872118 w 1036210"/>
              <a:gd name="connsiteY583" fmla="*/ 568130 h 1335540"/>
              <a:gd name="connsiteX584" fmla="*/ 872288 w 1036210"/>
              <a:gd name="connsiteY584" fmla="*/ 577131 h 1335540"/>
              <a:gd name="connsiteX585" fmla="*/ 872118 w 1036210"/>
              <a:gd name="connsiteY585" fmla="*/ 583349 h 1335540"/>
              <a:gd name="connsiteX586" fmla="*/ 871949 w 1036210"/>
              <a:gd name="connsiteY586" fmla="*/ 589567 h 1335540"/>
              <a:gd name="connsiteX587" fmla="*/ 871780 w 1036210"/>
              <a:gd name="connsiteY587" fmla="*/ 595622 h 1335540"/>
              <a:gd name="connsiteX588" fmla="*/ 871271 w 1036210"/>
              <a:gd name="connsiteY588" fmla="*/ 601676 h 1335540"/>
              <a:gd name="connsiteX589" fmla="*/ 870932 w 1036210"/>
              <a:gd name="connsiteY589" fmla="*/ 607895 h 1335540"/>
              <a:gd name="connsiteX590" fmla="*/ 870254 w 1036210"/>
              <a:gd name="connsiteY590" fmla="*/ 613949 h 1335540"/>
              <a:gd name="connsiteX591" fmla="*/ 869576 w 1036210"/>
              <a:gd name="connsiteY591" fmla="*/ 619840 h 1335540"/>
              <a:gd name="connsiteX592" fmla="*/ 868897 w 1036210"/>
              <a:gd name="connsiteY592" fmla="*/ 625895 h 1335540"/>
              <a:gd name="connsiteX593" fmla="*/ 867880 w 1036210"/>
              <a:gd name="connsiteY593" fmla="*/ 631786 h 1335540"/>
              <a:gd name="connsiteX594" fmla="*/ 866693 w 1036210"/>
              <a:gd name="connsiteY594" fmla="*/ 637677 h 1335540"/>
              <a:gd name="connsiteX595" fmla="*/ 865676 w 1036210"/>
              <a:gd name="connsiteY595" fmla="*/ 643567 h 1335540"/>
              <a:gd name="connsiteX596" fmla="*/ 864489 w 1036210"/>
              <a:gd name="connsiteY596" fmla="*/ 649459 h 1335540"/>
              <a:gd name="connsiteX597" fmla="*/ 863302 w 1036210"/>
              <a:gd name="connsiteY597" fmla="*/ 655350 h 1335540"/>
              <a:gd name="connsiteX598" fmla="*/ 861776 w 1036210"/>
              <a:gd name="connsiteY598" fmla="*/ 661077 h 1335540"/>
              <a:gd name="connsiteX599" fmla="*/ 860250 w 1036210"/>
              <a:gd name="connsiteY599" fmla="*/ 666804 h 1335540"/>
              <a:gd name="connsiteX600" fmla="*/ 858555 w 1036210"/>
              <a:gd name="connsiteY600" fmla="*/ 672532 h 1335540"/>
              <a:gd name="connsiteX601" fmla="*/ 855164 w 1036210"/>
              <a:gd name="connsiteY601" fmla="*/ 683659 h 1335540"/>
              <a:gd name="connsiteX602" fmla="*/ 851264 w 1036210"/>
              <a:gd name="connsiteY602" fmla="*/ 694786 h 1335540"/>
              <a:gd name="connsiteX603" fmla="*/ 846856 w 1036210"/>
              <a:gd name="connsiteY603" fmla="*/ 705750 h 1335540"/>
              <a:gd name="connsiteX604" fmla="*/ 842448 w 1036210"/>
              <a:gd name="connsiteY604" fmla="*/ 716550 h 1335540"/>
              <a:gd name="connsiteX605" fmla="*/ 837361 w 1036210"/>
              <a:gd name="connsiteY605" fmla="*/ 727187 h 1335540"/>
              <a:gd name="connsiteX606" fmla="*/ 831935 w 1036210"/>
              <a:gd name="connsiteY606" fmla="*/ 737496 h 1335540"/>
              <a:gd name="connsiteX607" fmla="*/ 826340 w 1036210"/>
              <a:gd name="connsiteY607" fmla="*/ 747805 h 1335540"/>
              <a:gd name="connsiteX608" fmla="*/ 820236 w 1036210"/>
              <a:gd name="connsiteY608" fmla="*/ 757787 h 1335540"/>
              <a:gd name="connsiteX609" fmla="*/ 820236 w 1036210"/>
              <a:gd name="connsiteY609" fmla="*/ 757951 h 1335540"/>
              <a:gd name="connsiteX610" fmla="*/ 820067 w 1036210"/>
              <a:gd name="connsiteY610" fmla="*/ 758114 h 1335540"/>
              <a:gd name="connsiteX611" fmla="*/ 820067 w 1036210"/>
              <a:gd name="connsiteY611" fmla="*/ 758278 h 1335540"/>
              <a:gd name="connsiteX612" fmla="*/ 819897 w 1036210"/>
              <a:gd name="connsiteY612" fmla="*/ 758606 h 1335540"/>
              <a:gd name="connsiteX613" fmla="*/ 815828 w 1036210"/>
              <a:gd name="connsiteY613" fmla="*/ 765642 h 1335540"/>
              <a:gd name="connsiteX614" fmla="*/ 811929 w 1036210"/>
              <a:gd name="connsiteY614" fmla="*/ 772678 h 1335540"/>
              <a:gd name="connsiteX615" fmla="*/ 807520 w 1036210"/>
              <a:gd name="connsiteY615" fmla="*/ 779387 h 1335540"/>
              <a:gd name="connsiteX616" fmla="*/ 803112 w 1036210"/>
              <a:gd name="connsiteY616" fmla="*/ 785933 h 1335540"/>
              <a:gd name="connsiteX617" fmla="*/ 798534 w 1036210"/>
              <a:gd name="connsiteY617" fmla="*/ 792478 h 1335540"/>
              <a:gd name="connsiteX618" fmla="*/ 793956 w 1036210"/>
              <a:gd name="connsiteY618" fmla="*/ 798860 h 1335540"/>
              <a:gd name="connsiteX619" fmla="*/ 784292 w 1036210"/>
              <a:gd name="connsiteY619" fmla="*/ 811624 h 1335540"/>
              <a:gd name="connsiteX620" fmla="*/ 774628 w 1036210"/>
              <a:gd name="connsiteY620" fmla="*/ 824224 h 1335540"/>
              <a:gd name="connsiteX621" fmla="*/ 764624 w 1036210"/>
              <a:gd name="connsiteY621" fmla="*/ 837152 h 1335540"/>
              <a:gd name="connsiteX622" fmla="*/ 759707 w 1036210"/>
              <a:gd name="connsiteY622" fmla="*/ 843697 h 1335540"/>
              <a:gd name="connsiteX623" fmla="*/ 755130 w 1036210"/>
              <a:gd name="connsiteY623" fmla="*/ 850570 h 1335540"/>
              <a:gd name="connsiteX624" fmla="*/ 750382 w 1036210"/>
              <a:gd name="connsiteY624" fmla="*/ 857443 h 1335540"/>
              <a:gd name="connsiteX625" fmla="*/ 745634 w 1036210"/>
              <a:gd name="connsiteY625" fmla="*/ 864480 h 1335540"/>
              <a:gd name="connsiteX626" fmla="*/ 741057 w 1036210"/>
              <a:gd name="connsiteY626" fmla="*/ 872007 h 1335540"/>
              <a:gd name="connsiteX627" fmla="*/ 736818 w 1036210"/>
              <a:gd name="connsiteY627" fmla="*/ 879698 h 1335540"/>
              <a:gd name="connsiteX628" fmla="*/ 732579 w 1036210"/>
              <a:gd name="connsiteY628" fmla="*/ 887552 h 1335540"/>
              <a:gd name="connsiteX629" fmla="*/ 728340 w 1036210"/>
              <a:gd name="connsiteY629" fmla="*/ 895734 h 1335540"/>
              <a:gd name="connsiteX630" fmla="*/ 724611 w 1036210"/>
              <a:gd name="connsiteY630" fmla="*/ 904407 h 1335540"/>
              <a:gd name="connsiteX631" fmla="*/ 720880 w 1036210"/>
              <a:gd name="connsiteY631" fmla="*/ 913407 h 1335540"/>
              <a:gd name="connsiteX632" fmla="*/ 717489 w 1036210"/>
              <a:gd name="connsiteY632" fmla="*/ 922898 h 1335540"/>
              <a:gd name="connsiteX633" fmla="*/ 714268 w 1036210"/>
              <a:gd name="connsiteY633" fmla="*/ 932717 h 1335540"/>
              <a:gd name="connsiteX634" fmla="*/ 711555 w 1036210"/>
              <a:gd name="connsiteY634" fmla="*/ 943026 h 1335540"/>
              <a:gd name="connsiteX635" fmla="*/ 710029 w 1036210"/>
              <a:gd name="connsiteY635" fmla="*/ 948426 h 1335540"/>
              <a:gd name="connsiteX636" fmla="*/ 708842 w 1036210"/>
              <a:gd name="connsiteY636" fmla="*/ 953826 h 1335540"/>
              <a:gd name="connsiteX637" fmla="*/ 707655 w 1036210"/>
              <a:gd name="connsiteY637" fmla="*/ 959390 h 1335540"/>
              <a:gd name="connsiteX638" fmla="*/ 706638 w 1036210"/>
              <a:gd name="connsiteY638" fmla="*/ 965281 h 1335540"/>
              <a:gd name="connsiteX639" fmla="*/ 705621 w 1036210"/>
              <a:gd name="connsiteY639" fmla="*/ 971171 h 1335540"/>
              <a:gd name="connsiteX640" fmla="*/ 704603 w 1036210"/>
              <a:gd name="connsiteY640" fmla="*/ 977226 h 1335540"/>
              <a:gd name="connsiteX641" fmla="*/ 703586 w 1036210"/>
              <a:gd name="connsiteY641" fmla="*/ 983281 h 1335540"/>
              <a:gd name="connsiteX642" fmla="*/ 702908 w 1036210"/>
              <a:gd name="connsiteY642" fmla="*/ 989663 h 1335540"/>
              <a:gd name="connsiteX643" fmla="*/ 702230 w 1036210"/>
              <a:gd name="connsiteY643" fmla="*/ 996208 h 1335540"/>
              <a:gd name="connsiteX644" fmla="*/ 701721 w 1036210"/>
              <a:gd name="connsiteY644" fmla="*/ 1002754 h 1335540"/>
              <a:gd name="connsiteX645" fmla="*/ 701382 w 1036210"/>
              <a:gd name="connsiteY645" fmla="*/ 1009626 h 1335540"/>
              <a:gd name="connsiteX646" fmla="*/ 700873 w 1036210"/>
              <a:gd name="connsiteY646" fmla="*/ 1016499 h 1335540"/>
              <a:gd name="connsiteX647" fmla="*/ 700704 w 1036210"/>
              <a:gd name="connsiteY647" fmla="*/ 1023863 h 1335540"/>
              <a:gd name="connsiteX648" fmla="*/ 700534 w 1036210"/>
              <a:gd name="connsiteY648" fmla="*/ 1031063 h 1335540"/>
              <a:gd name="connsiteX649" fmla="*/ 700365 w 1036210"/>
              <a:gd name="connsiteY649" fmla="*/ 1033845 h 1335540"/>
              <a:gd name="connsiteX650" fmla="*/ 699856 w 1036210"/>
              <a:gd name="connsiteY650" fmla="*/ 1036791 h 1335540"/>
              <a:gd name="connsiteX651" fmla="*/ 699178 w 1036210"/>
              <a:gd name="connsiteY651" fmla="*/ 1039572 h 1335540"/>
              <a:gd name="connsiteX652" fmla="*/ 698161 w 1036210"/>
              <a:gd name="connsiteY652" fmla="*/ 1042354 h 1335540"/>
              <a:gd name="connsiteX653" fmla="*/ 696804 w 1036210"/>
              <a:gd name="connsiteY653" fmla="*/ 1044645 h 1335540"/>
              <a:gd name="connsiteX654" fmla="*/ 695278 w 1036210"/>
              <a:gd name="connsiteY654" fmla="*/ 1047100 h 1335540"/>
              <a:gd name="connsiteX655" fmla="*/ 693583 w 1036210"/>
              <a:gd name="connsiteY655" fmla="*/ 1049391 h 1335540"/>
              <a:gd name="connsiteX656" fmla="*/ 691548 w 1036210"/>
              <a:gd name="connsiteY656" fmla="*/ 1051354 h 1335540"/>
              <a:gd name="connsiteX657" fmla="*/ 689514 w 1036210"/>
              <a:gd name="connsiteY657" fmla="*/ 1053154 h 1335540"/>
              <a:gd name="connsiteX658" fmla="*/ 687310 w 1036210"/>
              <a:gd name="connsiteY658" fmla="*/ 1054954 h 1335540"/>
              <a:gd name="connsiteX659" fmla="*/ 684766 w 1036210"/>
              <a:gd name="connsiteY659" fmla="*/ 1056264 h 1335540"/>
              <a:gd name="connsiteX660" fmla="*/ 682223 w 1036210"/>
              <a:gd name="connsiteY660" fmla="*/ 1057573 h 1335540"/>
              <a:gd name="connsiteX661" fmla="*/ 679510 w 1036210"/>
              <a:gd name="connsiteY661" fmla="*/ 1058391 h 1335540"/>
              <a:gd name="connsiteX662" fmla="*/ 676628 w 1036210"/>
              <a:gd name="connsiteY662" fmla="*/ 1059209 h 1335540"/>
              <a:gd name="connsiteX663" fmla="*/ 673746 w 1036210"/>
              <a:gd name="connsiteY663" fmla="*/ 1059700 h 1335540"/>
              <a:gd name="connsiteX664" fmla="*/ 670524 w 1036210"/>
              <a:gd name="connsiteY664" fmla="*/ 1059864 h 1335540"/>
              <a:gd name="connsiteX665" fmla="*/ 509791 w 1036210"/>
              <a:gd name="connsiteY665" fmla="*/ 1059864 h 1335540"/>
              <a:gd name="connsiteX666" fmla="*/ 348718 w 1036210"/>
              <a:gd name="connsiteY666" fmla="*/ 1059864 h 1335540"/>
              <a:gd name="connsiteX667" fmla="*/ 345497 w 1036210"/>
              <a:gd name="connsiteY667" fmla="*/ 1059700 h 1335540"/>
              <a:gd name="connsiteX668" fmla="*/ 342615 w 1036210"/>
              <a:gd name="connsiteY668" fmla="*/ 1059209 h 1335540"/>
              <a:gd name="connsiteX669" fmla="*/ 339733 w 1036210"/>
              <a:gd name="connsiteY669" fmla="*/ 1058391 h 1335540"/>
              <a:gd name="connsiteX670" fmla="*/ 337020 w 1036210"/>
              <a:gd name="connsiteY670" fmla="*/ 1057573 h 1335540"/>
              <a:gd name="connsiteX671" fmla="*/ 334477 w 1036210"/>
              <a:gd name="connsiteY671" fmla="*/ 1056264 h 1335540"/>
              <a:gd name="connsiteX672" fmla="*/ 331933 w 1036210"/>
              <a:gd name="connsiteY672" fmla="*/ 1054954 h 1335540"/>
              <a:gd name="connsiteX673" fmla="*/ 329729 w 1036210"/>
              <a:gd name="connsiteY673" fmla="*/ 1053154 h 1335540"/>
              <a:gd name="connsiteX674" fmla="*/ 327525 w 1036210"/>
              <a:gd name="connsiteY674" fmla="*/ 1051354 h 1335540"/>
              <a:gd name="connsiteX675" fmla="*/ 325660 w 1036210"/>
              <a:gd name="connsiteY675" fmla="*/ 1049391 h 1335540"/>
              <a:gd name="connsiteX676" fmla="*/ 323965 w 1036210"/>
              <a:gd name="connsiteY676" fmla="*/ 1047100 h 1335540"/>
              <a:gd name="connsiteX677" fmla="*/ 322438 w 1036210"/>
              <a:gd name="connsiteY677" fmla="*/ 1044809 h 1335540"/>
              <a:gd name="connsiteX678" fmla="*/ 321082 w 1036210"/>
              <a:gd name="connsiteY678" fmla="*/ 1042354 h 1335540"/>
              <a:gd name="connsiteX679" fmla="*/ 320065 w 1036210"/>
              <a:gd name="connsiteY679" fmla="*/ 1039572 h 1335540"/>
              <a:gd name="connsiteX680" fmla="*/ 319386 w 1036210"/>
              <a:gd name="connsiteY680" fmla="*/ 1036954 h 1335540"/>
              <a:gd name="connsiteX681" fmla="*/ 318878 w 1036210"/>
              <a:gd name="connsiteY681" fmla="*/ 1034009 h 1335540"/>
              <a:gd name="connsiteX682" fmla="*/ 318708 w 1036210"/>
              <a:gd name="connsiteY682" fmla="*/ 1031063 h 1335540"/>
              <a:gd name="connsiteX683" fmla="*/ 318539 w 1036210"/>
              <a:gd name="connsiteY683" fmla="*/ 1023863 h 1335540"/>
              <a:gd name="connsiteX684" fmla="*/ 318369 w 1036210"/>
              <a:gd name="connsiteY684" fmla="*/ 1016499 h 1335540"/>
              <a:gd name="connsiteX685" fmla="*/ 318030 w 1036210"/>
              <a:gd name="connsiteY685" fmla="*/ 1009626 h 1335540"/>
              <a:gd name="connsiteX686" fmla="*/ 317521 w 1036210"/>
              <a:gd name="connsiteY686" fmla="*/ 1002754 h 1335540"/>
              <a:gd name="connsiteX687" fmla="*/ 317013 w 1036210"/>
              <a:gd name="connsiteY687" fmla="*/ 996208 h 1335540"/>
              <a:gd name="connsiteX688" fmla="*/ 316335 w 1036210"/>
              <a:gd name="connsiteY688" fmla="*/ 989663 h 1335540"/>
              <a:gd name="connsiteX689" fmla="*/ 315656 w 1036210"/>
              <a:gd name="connsiteY689" fmla="*/ 983281 h 1335540"/>
              <a:gd name="connsiteX690" fmla="*/ 314639 w 1036210"/>
              <a:gd name="connsiteY690" fmla="*/ 977226 h 1335540"/>
              <a:gd name="connsiteX691" fmla="*/ 313622 w 1036210"/>
              <a:gd name="connsiteY691" fmla="*/ 971171 h 1335540"/>
              <a:gd name="connsiteX692" fmla="*/ 312774 w 1036210"/>
              <a:gd name="connsiteY692" fmla="*/ 965281 h 1335540"/>
              <a:gd name="connsiteX693" fmla="*/ 311587 w 1036210"/>
              <a:gd name="connsiteY693" fmla="*/ 959553 h 1335540"/>
              <a:gd name="connsiteX694" fmla="*/ 310400 w 1036210"/>
              <a:gd name="connsiteY694" fmla="*/ 953826 h 1335540"/>
              <a:gd name="connsiteX695" fmla="*/ 309214 w 1036210"/>
              <a:gd name="connsiteY695" fmla="*/ 948426 h 1335540"/>
              <a:gd name="connsiteX696" fmla="*/ 307857 w 1036210"/>
              <a:gd name="connsiteY696" fmla="*/ 943026 h 1335540"/>
              <a:gd name="connsiteX697" fmla="*/ 304975 w 1036210"/>
              <a:gd name="connsiteY697" fmla="*/ 932717 h 1335540"/>
              <a:gd name="connsiteX698" fmla="*/ 301753 w 1036210"/>
              <a:gd name="connsiteY698" fmla="*/ 922898 h 1335540"/>
              <a:gd name="connsiteX699" fmla="*/ 298363 w 1036210"/>
              <a:gd name="connsiteY699" fmla="*/ 913407 h 1335540"/>
              <a:gd name="connsiteX700" fmla="*/ 294632 w 1036210"/>
              <a:gd name="connsiteY700" fmla="*/ 904407 h 1335540"/>
              <a:gd name="connsiteX701" fmla="*/ 290902 w 1036210"/>
              <a:gd name="connsiteY701" fmla="*/ 895734 h 1335540"/>
              <a:gd name="connsiteX702" fmla="*/ 286833 w 1036210"/>
              <a:gd name="connsiteY702" fmla="*/ 887552 h 1335540"/>
              <a:gd name="connsiteX703" fmla="*/ 282425 w 1036210"/>
              <a:gd name="connsiteY703" fmla="*/ 879698 h 1335540"/>
              <a:gd name="connsiteX704" fmla="*/ 278186 w 1036210"/>
              <a:gd name="connsiteY704" fmla="*/ 872007 h 1335540"/>
              <a:gd name="connsiteX705" fmla="*/ 273608 w 1036210"/>
              <a:gd name="connsiteY705" fmla="*/ 864480 h 1335540"/>
              <a:gd name="connsiteX706" fmla="*/ 268861 w 1036210"/>
              <a:gd name="connsiteY706" fmla="*/ 857443 h 1335540"/>
              <a:gd name="connsiteX707" fmla="*/ 264114 w 1036210"/>
              <a:gd name="connsiteY707" fmla="*/ 850570 h 1335540"/>
              <a:gd name="connsiteX708" fmla="*/ 259535 w 1036210"/>
              <a:gd name="connsiteY708" fmla="*/ 843697 h 1335540"/>
              <a:gd name="connsiteX709" fmla="*/ 254618 w 1036210"/>
              <a:gd name="connsiteY709" fmla="*/ 837152 h 1335540"/>
              <a:gd name="connsiteX710" fmla="*/ 244785 w 1036210"/>
              <a:gd name="connsiteY710" fmla="*/ 824224 h 1335540"/>
              <a:gd name="connsiteX711" fmla="*/ 234951 w 1036210"/>
              <a:gd name="connsiteY711" fmla="*/ 811624 h 1335540"/>
              <a:gd name="connsiteX712" fmla="*/ 225286 w 1036210"/>
              <a:gd name="connsiteY712" fmla="*/ 798860 h 1335540"/>
              <a:gd name="connsiteX713" fmla="*/ 220709 w 1036210"/>
              <a:gd name="connsiteY713" fmla="*/ 792478 h 1335540"/>
              <a:gd name="connsiteX714" fmla="*/ 216131 w 1036210"/>
              <a:gd name="connsiteY714" fmla="*/ 785933 h 1335540"/>
              <a:gd name="connsiteX715" fmla="*/ 211722 w 1036210"/>
              <a:gd name="connsiteY715" fmla="*/ 779387 h 1335540"/>
              <a:gd name="connsiteX716" fmla="*/ 207314 w 1036210"/>
              <a:gd name="connsiteY716" fmla="*/ 772678 h 1335540"/>
              <a:gd name="connsiteX717" fmla="*/ 203415 w 1036210"/>
              <a:gd name="connsiteY717" fmla="*/ 765642 h 1335540"/>
              <a:gd name="connsiteX718" fmla="*/ 199346 w 1036210"/>
              <a:gd name="connsiteY718" fmla="*/ 758606 h 1335540"/>
              <a:gd name="connsiteX719" fmla="*/ 199176 w 1036210"/>
              <a:gd name="connsiteY719" fmla="*/ 758278 h 1335540"/>
              <a:gd name="connsiteX720" fmla="*/ 199006 w 1036210"/>
              <a:gd name="connsiteY720" fmla="*/ 758114 h 1335540"/>
              <a:gd name="connsiteX721" fmla="*/ 199176 w 1036210"/>
              <a:gd name="connsiteY721" fmla="*/ 758114 h 1335540"/>
              <a:gd name="connsiteX722" fmla="*/ 199176 w 1036210"/>
              <a:gd name="connsiteY722" fmla="*/ 757951 h 1335540"/>
              <a:gd name="connsiteX723" fmla="*/ 199006 w 1036210"/>
              <a:gd name="connsiteY723" fmla="*/ 757787 h 1335540"/>
              <a:gd name="connsiteX724" fmla="*/ 192902 w 1036210"/>
              <a:gd name="connsiteY724" fmla="*/ 747805 h 1335540"/>
              <a:gd name="connsiteX725" fmla="*/ 187307 w 1036210"/>
              <a:gd name="connsiteY725" fmla="*/ 737496 h 1335540"/>
              <a:gd name="connsiteX726" fmla="*/ 181882 w 1036210"/>
              <a:gd name="connsiteY726" fmla="*/ 727187 h 1335540"/>
              <a:gd name="connsiteX727" fmla="*/ 176796 w 1036210"/>
              <a:gd name="connsiteY727" fmla="*/ 716550 h 1335540"/>
              <a:gd name="connsiteX728" fmla="*/ 172387 w 1036210"/>
              <a:gd name="connsiteY728" fmla="*/ 705750 h 1335540"/>
              <a:gd name="connsiteX729" fmla="*/ 167979 w 1036210"/>
              <a:gd name="connsiteY729" fmla="*/ 694786 h 1335540"/>
              <a:gd name="connsiteX730" fmla="*/ 164079 w 1036210"/>
              <a:gd name="connsiteY730" fmla="*/ 683659 h 1335540"/>
              <a:gd name="connsiteX731" fmla="*/ 160688 w 1036210"/>
              <a:gd name="connsiteY731" fmla="*/ 672532 h 1335540"/>
              <a:gd name="connsiteX732" fmla="*/ 158993 w 1036210"/>
              <a:gd name="connsiteY732" fmla="*/ 666804 h 1335540"/>
              <a:gd name="connsiteX733" fmla="*/ 157467 w 1036210"/>
              <a:gd name="connsiteY733" fmla="*/ 661077 h 1335540"/>
              <a:gd name="connsiteX734" fmla="*/ 156110 w 1036210"/>
              <a:gd name="connsiteY734" fmla="*/ 655350 h 1335540"/>
              <a:gd name="connsiteX735" fmla="*/ 154754 w 1036210"/>
              <a:gd name="connsiteY735" fmla="*/ 649459 h 1335540"/>
              <a:gd name="connsiteX736" fmla="*/ 153567 w 1036210"/>
              <a:gd name="connsiteY736" fmla="*/ 643567 h 1335540"/>
              <a:gd name="connsiteX737" fmla="*/ 152550 w 1036210"/>
              <a:gd name="connsiteY737" fmla="*/ 637677 h 1335540"/>
              <a:gd name="connsiteX738" fmla="*/ 151363 w 1036210"/>
              <a:gd name="connsiteY738" fmla="*/ 631786 h 1335540"/>
              <a:gd name="connsiteX739" fmla="*/ 150515 w 1036210"/>
              <a:gd name="connsiteY739" fmla="*/ 625895 h 1335540"/>
              <a:gd name="connsiteX740" fmla="*/ 149667 w 1036210"/>
              <a:gd name="connsiteY740" fmla="*/ 619840 h 1335540"/>
              <a:gd name="connsiteX741" fmla="*/ 148989 w 1036210"/>
              <a:gd name="connsiteY741" fmla="*/ 613949 h 1335540"/>
              <a:gd name="connsiteX742" fmla="*/ 148311 w 1036210"/>
              <a:gd name="connsiteY742" fmla="*/ 607895 h 1335540"/>
              <a:gd name="connsiteX743" fmla="*/ 147972 w 1036210"/>
              <a:gd name="connsiteY743" fmla="*/ 601676 h 1335540"/>
              <a:gd name="connsiteX744" fmla="*/ 147463 w 1036210"/>
              <a:gd name="connsiteY744" fmla="*/ 595622 h 1335540"/>
              <a:gd name="connsiteX745" fmla="*/ 147294 w 1036210"/>
              <a:gd name="connsiteY745" fmla="*/ 589567 h 1335540"/>
              <a:gd name="connsiteX746" fmla="*/ 147124 w 1036210"/>
              <a:gd name="connsiteY746" fmla="*/ 583349 h 1335540"/>
              <a:gd name="connsiteX747" fmla="*/ 147124 w 1036210"/>
              <a:gd name="connsiteY747" fmla="*/ 577131 h 1335540"/>
              <a:gd name="connsiteX748" fmla="*/ 147124 w 1036210"/>
              <a:gd name="connsiteY748" fmla="*/ 568130 h 1335540"/>
              <a:gd name="connsiteX749" fmla="*/ 147463 w 1036210"/>
              <a:gd name="connsiteY749" fmla="*/ 559130 h 1335540"/>
              <a:gd name="connsiteX750" fmla="*/ 148141 w 1036210"/>
              <a:gd name="connsiteY750" fmla="*/ 550130 h 1335540"/>
              <a:gd name="connsiteX751" fmla="*/ 148819 w 1036210"/>
              <a:gd name="connsiteY751" fmla="*/ 541457 h 1335540"/>
              <a:gd name="connsiteX752" fmla="*/ 149837 w 1036210"/>
              <a:gd name="connsiteY752" fmla="*/ 532457 h 1335540"/>
              <a:gd name="connsiteX753" fmla="*/ 151193 w 1036210"/>
              <a:gd name="connsiteY753" fmla="*/ 523948 h 1335540"/>
              <a:gd name="connsiteX754" fmla="*/ 152719 w 1036210"/>
              <a:gd name="connsiteY754" fmla="*/ 515275 h 1335540"/>
              <a:gd name="connsiteX755" fmla="*/ 154415 w 1036210"/>
              <a:gd name="connsiteY755" fmla="*/ 506603 h 1335540"/>
              <a:gd name="connsiteX756" fmla="*/ 156280 w 1036210"/>
              <a:gd name="connsiteY756" fmla="*/ 498093 h 1335540"/>
              <a:gd name="connsiteX757" fmla="*/ 158484 w 1036210"/>
              <a:gd name="connsiteY757" fmla="*/ 489584 h 1335540"/>
              <a:gd name="connsiteX758" fmla="*/ 160858 w 1036210"/>
              <a:gd name="connsiteY758" fmla="*/ 481402 h 1335540"/>
              <a:gd name="connsiteX759" fmla="*/ 163231 w 1036210"/>
              <a:gd name="connsiteY759" fmla="*/ 473220 h 1335540"/>
              <a:gd name="connsiteX760" fmla="*/ 166114 w 1036210"/>
              <a:gd name="connsiteY760" fmla="*/ 464875 h 1335540"/>
              <a:gd name="connsiteX761" fmla="*/ 168996 w 1036210"/>
              <a:gd name="connsiteY761" fmla="*/ 456857 h 1335540"/>
              <a:gd name="connsiteX762" fmla="*/ 172217 w 1036210"/>
              <a:gd name="connsiteY762" fmla="*/ 448838 h 1335540"/>
              <a:gd name="connsiteX763" fmla="*/ 175439 w 1036210"/>
              <a:gd name="connsiteY763" fmla="*/ 440820 h 1335540"/>
              <a:gd name="connsiteX764" fmla="*/ 178999 w 1036210"/>
              <a:gd name="connsiteY764" fmla="*/ 433129 h 1335540"/>
              <a:gd name="connsiteX765" fmla="*/ 182730 w 1036210"/>
              <a:gd name="connsiteY765" fmla="*/ 425438 h 1335540"/>
              <a:gd name="connsiteX766" fmla="*/ 186629 w 1036210"/>
              <a:gd name="connsiteY766" fmla="*/ 417911 h 1335540"/>
              <a:gd name="connsiteX767" fmla="*/ 190868 w 1036210"/>
              <a:gd name="connsiteY767" fmla="*/ 410383 h 1335540"/>
              <a:gd name="connsiteX768" fmla="*/ 194937 w 1036210"/>
              <a:gd name="connsiteY768" fmla="*/ 403020 h 1335540"/>
              <a:gd name="connsiteX769" fmla="*/ 199515 w 1036210"/>
              <a:gd name="connsiteY769" fmla="*/ 395655 h 1335540"/>
              <a:gd name="connsiteX770" fmla="*/ 204093 w 1036210"/>
              <a:gd name="connsiteY770" fmla="*/ 388619 h 1335540"/>
              <a:gd name="connsiteX771" fmla="*/ 209010 w 1036210"/>
              <a:gd name="connsiteY771" fmla="*/ 381583 h 1335540"/>
              <a:gd name="connsiteX772" fmla="*/ 213757 w 1036210"/>
              <a:gd name="connsiteY772" fmla="*/ 374546 h 1335540"/>
              <a:gd name="connsiteX773" fmla="*/ 219013 w 1036210"/>
              <a:gd name="connsiteY773" fmla="*/ 367673 h 1335540"/>
              <a:gd name="connsiteX774" fmla="*/ 224269 w 1036210"/>
              <a:gd name="connsiteY774" fmla="*/ 361128 h 1335540"/>
              <a:gd name="connsiteX775" fmla="*/ 229864 w 1036210"/>
              <a:gd name="connsiteY775" fmla="*/ 354582 h 1335540"/>
              <a:gd name="connsiteX776" fmla="*/ 235460 w 1036210"/>
              <a:gd name="connsiteY776" fmla="*/ 348200 h 1335540"/>
              <a:gd name="connsiteX777" fmla="*/ 241224 w 1036210"/>
              <a:gd name="connsiteY777" fmla="*/ 341818 h 1335540"/>
              <a:gd name="connsiteX778" fmla="*/ 247158 w 1036210"/>
              <a:gd name="connsiteY778" fmla="*/ 335764 h 1335540"/>
              <a:gd name="connsiteX779" fmla="*/ 253262 w 1036210"/>
              <a:gd name="connsiteY779" fmla="*/ 329710 h 1335540"/>
              <a:gd name="connsiteX780" fmla="*/ 259535 w 1036210"/>
              <a:gd name="connsiteY780" fmla="*/ 323818 h 1335540"/>
              <a:gd name="connsiteX781" fmla="*/ 265809 w 1036210"/>
              <a:gd name="connsiteY781" fmla="*/ 318091 h 1335540"/>
              <a:gd name="connsiteX782" fmla="*/ 272421 w 1036210"/>
              <a:gd name="connsiteY782" fmla="*/ 312528 h 1335540"/>
              <a:gd name="connsiteX783" fmla="*/ 279034 w 1036210"/>
              <a:gd name="connsiteY783" fmla="*/ 307127 h 1335540"/>
              <a:gd name="connsiteX784" fmla="*/ 285816 w 1036210"/>
              <a:gd name="connsiteY784" fmla="*/ 301727 h 1335540"/>
              <a:gd name="connsiteX785" fmla="*/ 292598 w 1036210"/>
              <a:gd name="connsiteY785" fmla="*/ 296818 h 1335540"/>
              <a:gd name="connsiteX786" fmla="*/ 299719 w 1036210"/>
              <a:gd name="connsiteY786" fmla="*/ 291745 h 1335540"/>
              <a:gd name="connsiteX787" fmla="*/ 306840 w 1036210"/>
              <a:gd name="connsiteY787" fmla="*/ 287000 h 1335540"/>
              <a:gd name="connsiteX788" fmla="*/ 314131 w 1036210"/>
              <a:gd name="connsiteY788" fmla="*/ 282254 h 1335540"/>
              <a:gd name="connsiteX789" fmla="*/ 321591 w 1036210"/>
              <a:gd name="connsiteY789" fmla="*/ 277836 h 1335540"/>
              <a:gd name="connsiteX790" fmla="*/ 329220 w 1036210"/>
              <a:gd name="connsiteY790" fmla="*/ 273581 h 1335540"/>
              <a:gd name="connsiteX791" fmla="*/ 336850 w 1036210"/>
              <a:gd name="connsiteY791" fmla="*/ 269491 h 1335540"/>
              <a:gd name="connsiteX792" fmla="*/ 344480 w 1036210"/>
              <a:gd name="connsiteY792" fmla="*/ 265400 h 1335540"/>
              <a:gd name="connsiteX793" fmla="*/ 352279 w 1036210"/>
              <a:gd name="connsiteY793" fmla="*/ 261799 h 1335540"/>
              <a:gd name="connsiteX794" fmla="*/ 360417 w 1036210"/>
              <a:gd name="connsiteY794" fmla="*/ 258036 h 1335540"/>
              <a:gd name="connsiteX795" fmla="*/ 368556 w 1036210"/>
              <a:gd name="connsiteY795" fmla="*/ 254763 h 1335540"/>
              <a:gd name="connsiteX796" fmla="*/ 376695 w 1036210"/>
              <a:gd name="connsiteY796" fmla="*/ 251490 h 1335540"/>
              <a:gd name="connsiteX797" fmla="*/ 385002 w 1036210"/>
              <a:gd name="connsiteY797" fmla="*/ 248545 h 1335540"/>
              <a:gd name="connsiteX798" fmla="*/ 393310 w 1036210"/>
              <a:gd name="connsiteY798" fmla="*/ 245599 h 1335540"/>
              <a:gd name="connsiteX799" fmla="*/ 401788 w 1036210"/>
              <a:gd name="connsiteY799" fmla="*/ 242981 h 1335540"/>
              <a:gd name="connsiteX800" fmla="*/ 410435 w 1036210"/>
              <a:gd name="connsiteY800" fmla="*/ 240363 h 1335540"/>
              <a:gd name="connsiteX801" fmla="*/ 418912 w 1036210"/>
              <a:gd name="connsiteY801" fmla="*/ 238235 h 1335540"/>
              <a:gd name="connsiteX802" fmla="*/ 427729 w 1036210"/>
              <a:gd name="connsiteY802" fmla="*/ 236272 h 1335540"/>
              <a:gd name="connsiteX803" fmla="*/ 436546 w 1036210"/>
              <a:gd name="connsiteY803" fmla="*/ 234308 h 1335540"/>
              <a:gd name="connsiteX804" fmla="*/ 445362 w 1036210"/>
              <a:gd name="connsiteY804" fmla="*/ 232672 h 1335540"/>
              <a:gd name="connsiteX805" fmla="*/ 454518 w 1036210"/>
              <a:gd name="connsiteY805" fmla="*/ 231199 h 1335540"/>
              <a:gd name="connsiteX806" fmla="*/ 463504 w 1036210"/>
              <a:gd name="connsiteY806" fmla="*/ 229890 h 1335540"/>
              <a:gd name="connsiteX807" fmla="*/ 472660 w 1036210"/>
              <a:gd name="connsiteY807" fmla="*/ 228908 h 1335540"/>
              <a:gd name="connsiteX808" fmla="*/ 481646 w 1036210"/>
              <a:gd name="connsiteY808" fmla="*/ 228254 h 1335540"/>
              <a:gd name="connsiteX809" fmla="*/ 490971 w 1036210"/>
              <a:gd name="connsiteY809" fmla="*/ 227599 h 1335540"/>
              <a:gd name="connsiteX810" fmla="*/ 500296 w 1036210"/>
              <a:gd name="connsiteY810" fmla="*/ 227272 h 1335540"/>
              <a:gd name="connsiteX811" fmla="*/ 484237 w 1036210"/>
              <a:gd name="connsiteY811" fmla="*/ 0 h 1335540"/>
              <a:gd name="connsiteX812" fmla="*/ 530988 w 1036210"/>
              <a:gd name="connsiteY812" fmla="*/ 0 h 1335540"/>
              <a:gd name="connsiteX813" fmla="*/ 530988 w 1036210"/>
              <a:gd name="connsiteY813" fmla="*/ 117095 h 1335540"/>
              <a:gd name="connsiteX814" fmla="*/ 484237 w 1036210"/>
              <a:gd name="connsiteY814" fmla="*/ 117095 h 13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1036210" h="1335540">
                <a:moveTo>
                  <a:pt x="409742" y="1266007"/>
                </a:moveTo>
                <a:lnTo>
                  <a:pt x="609670" y="1266007"/>
                </a:lnTo>
                <a:lnTo>
                  <a:pt x="609670" y="1269632"/>
                </a:lnTo>
                <a:lnTo>
                  <a:pt x="609160" y="1273093"/>
                </a:lnTo>
                <a:lnTo>
                  <a:pt x="608650" y="1276553"/>
                </a:lnTo>
                <a:lnTo>
                  <a:pt x="607800" y="1280013"/>
                </a:lnTo>
                <a:lnTo>
                  <a:pt x="606610" y="1283473"/>
                </a:lnTo>
                <a:lnTo>
                  <a:pt x="605420" y="1286769"/>
                </a:lnTo>
                <a:lnTo>
                  <a:pt x="603720" y="1290064"/>
                </a:lnTo>
                <a:lnTo>
                  <a:pt x="601850" y="1293029"/>
                </a:lnTo>
                <a:lnTo>
                  <a:pt x="599980" y="1296325"/>
                </a:lnTo>
                <a:lnTo>
                  <a:pt x="597600" y="1299126"/>
                </a:lnTo>
                <a:lnTo>
                  <a:pt x="595220" y="1302092"/>
                </a:lnTo>
                <a:lnTo>
                  <a:pt x="592670" y="1304893"/>
                </a:lnTo>
                <a:lnTo>
                  <a:pt x="589950" y="1307694"/>
                </a:lnTo>
                <a:lnTo>
                  <a:pt x="587059" y="1310330"/>
                </a:lnTo>
                <a:lnTo>
                  <a:pt x="583829" y="1312802"/>
                </a:lnTo>
                <a:lnTo>
                  <a:pt x="580599" y="1315274"/>
                </a:lnTo>
                <a:lnTo>
                  <a:pt x="577029" y="1317580"/>
                </a:lnTo>
                <a:lnTo>
                  <a:pt x="573459" y="1319722"/>
                </a:lnTo>
                <a:lnTo>
                  <a:pt x="569549" y="1321864"/>
                </a:lnTo>
                <a:lnTo>
                  <a:pt x="565639" y="1323677"/>
                </a:lnTo>
                <a:lnTo>
                  <a:pt x="561729" y="1325654"/>
                </a:lnTo>
                <a:lnTo>
                  <a:pt x="557478" y="1327302"/>
                </a:lnTo>
                <a:lnTo>
                  <a:pt x="553058" y="1328785"/>
                </a:lnTo>
                <a:lnTo>
                  <a:pt x="548638" y="1330103"/>
                </a:lnTo>
                <a:lnTo>
                  <a:pt x="544047" y="1331256"/>
                </a:lnTo>
                <a:lnTo>
                  <a:pt x="539458" y="1332574"/>
                </a:lnTo>
                <a:lnTo>
                  <a:pt x="534697" y="1333398"/>
                </a:lnTo>
                <a:lnTo>
                  <a:pt x="529937" y="1334222"/>
                </a:lnTo>
                <a:lnTo>
                  <a:pt x="525007" y="1334881"/>
                </a:lnTo>
                <a:lnTo>
                  <a:pt x="519907" y="1335211"/>
                </a:lnTo>
                <a:lnTo>
                  <a:pt x="514806" y="1335540"/>
                </a:lnTo>
                <a:lnTo>
                  <a:pt x="509876" y="1335540"/>
                </a:lnTo>
                <a:lnTo>
                  <a:pt x="504606" y="1335540"/>
                </a:lnTo>
                <a:lnTo>
                  <a:pt x="499506" y="1335211"/>
                </a:lnTo>
                <a:lnTo>
                  <a:pt x="494406" y="1334881"/>
                </a:lnTo>
                <a:lnTo>
                  <a:pt x="489475" y="1334222"/>
                </a:lnTo>
                <a:lnTo>
                  <a:pt x="484715" y="1333398"/>
                </a:lnTo>
                <a:lnTo>
                  <a:pt x="479955" y="1332574"/>
                </a:lnTo>
                <a:lnTo>
                  <a:pt x="475365" y="1331256"/>
                </a:lnTo>
                <a:lnTo>
                  <a:pt x="470774" y="1330103"/>
                </a:lnTo>
                <a:lnTo>
                  <a:pt x="466354" y="1328785"/>
                </a:lnTo>
                <a:lnTo>
                  <a:pt x="462104" y="1327302"/>
                </a:lnTo>
                <a:lnTo>
                  <a:pt x="457854" y="1325654"/>
                </a:lnTo>
                <a:lnTo>
                  <a:pt x="453774" y="1323677"/>
                </a:lnTo>
                <a:lnTo>
                  <a:pt x="449864" y="1321864"/>
                </a:lnTo>
                <a:lnTo>
                  <a:pt x="445954" y="1319722"/>
                </a:lnTo>
                <a:lnTo>
                  <a:pt x="442383" y="1317580"/>
                </a:lnTo>
                <a:lnTo>
                  <a:pt x="438983" y="1315274"/>
                </a:lnTo>
                <a:lnTo>
                  <a:pt x="435753" y="1312802"/>
                </a:lnTo>
                <a:lnTo>
                  <a:pt x="432523" y="1310330"/>
                </a:lnTo>
                <a:lnTo>
                  <a:pt x="429633" y="1307694"/>
                </a:lnTo>
                <a:lnTo>
                  <a:pt x="426743" y="1304893"/>
                </a:lnTo>
                <a:lnTo>
                  <a:pt x="424192" y="1302092"/>
                </a:lnTo>
                <a:lnTo>
                  <a:pt x="421812" y="1299126"/>
                </a:lnTo>
                <a:lnTo>
                  <a:pt x="419432" y="1296325"/>
                </a:lnTo>
                <a:lnTo>
                  <a:pt x="417562" y="1293029"/>
                </a:lnTo>
                <a:lnTo>
                  <a:pt x="415862" y="1290064"/>
                </a:lnTo>
                <a:lnTo>
                  <a:pt x="414162" y="1286769"/>
                </a:lnTo>
                <a:lnTo>
                  <a:pt x="412802" y="1283473"/>
                </a:lnTo>
                <a:lnTo>
                  <a:pt x="411612" y="1280013"/>
                </a:lnTo>
                <a:lnTo>
                  <a:pt x="410762" y="1276553"/>
                </a:lnTo>
                <a:lnTo>
                  <a:pt x="410252" y="1273093"/>
                </a:lnTo>
                <a:lnTo>
                  <a:pt x="409912" y="1269632"/>
                </a:lnTo>
                <a:close/>
                <a:moveTo>
                  <a:pt x="376299" y="1180932"/>
                </a:moveTo>
                <a:lnTo>
                  <a:pt x="643113" y="1180932"/>
                </a:lnTo>
                <a:lnTo>
                  <a:pt x="646326" y="1181097"/>
                </a:lnTo>
                <a:lnTo>
                  <a:pt x="649539" y="1181592"/>
                </a:lnTo>
                <a:lnTo>
                  <a:pt x="652582" y="1182251"/>
                </a:lnTo>
                <a:lnTo>
                  <a:pt x="655456" y="1183405"/>
                </a:lnTo>
                <a:lnTo>
                  <a:pt x="658162" y="1184560"/>
                </a:lnTo>
                <a:lnTo>
                  <a:pt x="661036" y="1186209"/>
                </a:lnTo>
                <a:lnTo>
                  <a:pt x="663403" y="1188023"/>
                </a:lnTo>
                <a:lnTo>
                  <a:pt x="665601" y="1190002"/>
                </a:lnTo>
                <a:lnTo>
                  <a:pt x="667799" y="1192311"/>
                </a:lnTo>
                <a:lnTo>
                  <a:pt x="669490" y="1194619"/>
                </a:lnTo>
                <a:lnTo>
                  <a:pt x="671012" y="1197093"/>
                </a:lnTo>
                <a:lnTo>
                  <a:pt x="672365" y="1199896"/>
                </a:lnTo>
                <a:lnTo>
                  <a:pt x="673548" y="1202700"/>
                </a:lnTo>
                <a:lnTo>
                  <a:pt x="674394" y="1205668"/>
                </a:lnTo>
                <a:lnTo>
                  <a:pt x="674732" y="1208801"/>
                </a:lnTo>
                <a:lnTo>
                  <a:pt x="674901" y="1211935"/>
                </a:lnTo>
                <a:lnTo>
                  <a:pt x="674732" y="1215068"/>
                </a:lnTo>
                <a:lnTo>
                  <a:pt x="674394" y="1218201"/>
                </a:lnTo>
                <a:lnTo>
                  <a:pt x="673548" y="1221169"/>
                </a:lnTo>
                <a:lnTo>
                  <a:pt x="672365" y="1224138"/>
                </a:lnTo>
                <a:lnTo>
                  <a:pt x="671012" y="1226776"/>
                </a:lnTo>
                <a:lnTo>
                  <a:pt x="669490" y="1229415"/>
                </a:lnTo>
                <a:lnTo>
                  <a:pt x="667799" y="1231724"/>
                </a:lnTo>
                <a:lnTo>
                  <a:pt x="665601" y="1233867"/>
                </a:lnTo>
                <a:lnTo>
                  <a:pt x="663403" y="1236011"/>
                </a:lnTo>
                <a:lnTo>
                  <a:pt x="661036" y="1237660"/>
                </a:lnTo>
                <a:lnTo>
                  <a:pt x="658162" y="1239144"/>
                </a:lnTo>
                <a:lnTo>
                  <a:pt x="655456" y="1240464"/>
                </a:lnTo>
                <a:lnTo>
                  <a:pt x="652582" y="1241618"/>
                </a:lnTo>
                <a:lnTo>
                  <a:pt x="649539" y="1242443"/>
                </a:lnTo>
                <a:lnTo>
                  <a:pt x="646326" y="1242938"/>
                </a:lnTo>
                <a:lnTo>
                  <a:pt x="643113" y="1243102"/>
                </a:lnTo>
                <a:lnTo>
                  <a:pt x="376299" y="1243102"/>
                </a:lnTo>
                <a:lnTo>
                  <a:pt x="373086" y="1242938"/>
                </a:lnTo>
                <a:lnTo>
                  <a:pt x="369873" y="1242443"/>
                </a:lnTo>
                <a:lnTo>
                  <a:pt x="366830" y="1241618"/>
                </a:lnTo>
                <a:lnTo>
                  <a:pt x="363956" y="1240464"/>
                </a:lnTo>
                <a:lnTo>
                  <a:pt x="361250" y="1239144"/>
                </a:lnTo>
                <a:lnTo>
                  <a:pt x="358544" y="1237660"/>
                </a:lnTo>
                <a:lnTo>
                  <a:pt x="356009" y="1236011"/>
                </a:lnTo>
                <a:lnTo>
                  <a:pt x="353810" y="1233867"/>
                </a:lnTo>
                <a:lnTo>
                  <a:pt x="351781" y="1231724"/>
                </a:lnTo>
                <a:lnTo>
                  <a:pt x="349921" y="1229415"/>
                </a:lnTo>
                <a:lnTo>
                  <a:pt x="348399" y="1226776"/>
                </a:lnTo>
                <a:lnTo>
                  <a:pt x="346878" y="1224138"/>
                </a:lnTo>
                <a:lnTo>
                  <a:pt x="345864" y="1221169"/>
                </a:lnTo>
                <a:lnTo>
                  <a:pt x="345018" y="1218201"/>
                </a:lnTo>
                <a:lnTo>
                  <a:pt x="344680" y="1215068"/>
                </a:lnTo>
                <a:lnTo>
                  <a:pt x="344511" y="1211935"/>
                </a:lnTo>
                <a:lnTo>
                  <a:pt x="344680" y="1208801"/>
                </a:lnTo>
                <a:lnTo>
                  <a:pt x="345018" y="1205668"/>
                </a:lnTo>
                <a:lnTo>
                  <a:pt x="345864" y="1202700"/>
                </a:lnTo>
                <a:lnTo>
                  <a:pt x="346878" y="1199896"/>
                </a:lnTo>
                <a:lnTo>
                  <a:pt x="348399" y="1197093"/>
                </a:lnTo>
                <a:lnTo>
                  <a:pt x="349921" y="1194619"/>
                </a:lnTo>
                <a:lnTo>
                  <a:pt x="351781" y="1192311"/>
                </a:lnTo>
                <a:lnTo>
                  <a:pt x="353810" y="1190002"/>
                </a:lnTo>
                <a:lnTo>
                  <a:pt x="356009" y="1188023"/>
                </a:lnTo>
                <a:lnTo>
                  <a:pt x="358544" y="1186209"/>
                </a:lnTo>
                <a:lnTo>
                  <a:pt x="361250" y="1184560"/>
                </a:lnTo>
                <a:lnTo>
                  <a:pt x="363956" y="1183405"/>
                </a:lnTo>
                <a:lnTo>
                  <a:pt x="366830" y="1182251"/>
                </a:lnTo>
                <a:lnTo>
                  <a:pt x="369873" y="1181592"/>
                </a:lnTo>
                <a:lnTo>
                  <a:pt x="373086" y="1181097"/>
                </a:lnTo>
                <a:close/>
                <a:moveTo>
                  <a:pt x="376299" y="1099129"/>
                </a:moveTo>
                <a:lnTo>
                  <a:pt x="643113" y="1099129"/>
                </a:lnTo>
                <a:lnTo>
                  <a:pt x="646326" y="1099294"/>
                </a:lnTo>
                <a:lnTo>
                  <a:pt x="649539" y="1099625"/>
                </a:lnTo>
                <a:lnTo>
                  <a:pt x="652582" y="1100452"/>
                </a:lnTo>
                <a:lnTo>
                  <a:pt x="655456" y="1101609"/>
                </a:lnTo>
                <a:lnTo>
                  <a:pt x="658162" y="1102932"/>
                </a:lnTo>
                <a:lnTo>
                  <a:pt x="661036" y="1104420"/>
                </a:lnTo>
                <a:lnTo>
                  <a:pt x="663403" y="1106239"/>
                </a:lnTo>
                <a:lnTo>
                  <a:pt x="665601" y="1108223"/>
                </a:lnTo>
                <a:lnTo>
                  <a:pt x="667799" y="1110373"/>
                </a:lnTo>
                <a:lnTo>
                  <a:pt x="669490" y="1112853"/>
                </a:lnTo>
                <a:lnTo>
                  <a:pt x="671012" y="1115498"/>
                </a:lnTo>
                <a:lnTo>
                  <a:pt x="672365" y="1118144"/>
                </a:lnTo>
                <a:lnTo>
                  <a:pt x="673548" y="1120955"/>
                </a:lnTo>
                <a:lnTo>
                  <a:pt x="674394" y="1123931"/>
                </a:lnTo>
                <a:lnTo>
                  <a:pt x="674732" y="1127072"/>
                </a:lnTo>
                <a:lnTo>
                  <a:pt x="674901" y="1130214"/>
                </a:lnTo>
                <a:lnTo>
                  <a:pt x="674732" y="1133521"/>
                </a:lnTo>
                <a:lnTo>
                  <a:pt x="674394" y="1136497"/>
                </a:lnTo>
                <a:lnTo>
                  <a:pt x="673548" y="1139474"/>
                </a:lnTo>
                <a:lnTo>
                  <a:pt x="672365" y="1142284"/>
                </a:lnTo>
                <a:lnTo>
                  <a:pt x="671012" y="1145095"/>
                </a:lnTo>
                <a:lnTo>
                  <a:pt x="669490" y="1147575"/>
                </a:lnTo>
                <a:lnTo>
                  <a:pt x="667799" y="1150221"/>
                </a:lnTo>
                <a:lnTo>
                  <a:pt x="665601" y="1152371"/>
                </a:lnTo>
                <a:lnTo>
                  <a:pt x="663403" y="1154189"/>
                </a:lnTo>
                <a:lnTo>
                  <a:pt x="661036" y="1156008"/>
                </a:lnTo>
                <a:lnTo>
                  <a:pt x="658162" y="1157662"/>
                </a:lnTo>
                <a:lnTo>
                  <a:pt x="655456" y="1158985"/>
                </a:lnTo>
                <a:lnTo>
                  <a:pt x="652582" y="1159977"/>
                </a:lnTo>
                <a:lnTo>
                  <a:pt x="649539" y="1160638"/>
                </a:lnTo>
                <a:lnTo>
                  <a:pt x="646326" y="1161134"/>
                </a:lnTo>
                <a:lnTo>
                  <a:pt x="643113" y="1161299"/>
                </a:lnTo>
                <a:lnTo>
                  <a:pt x="376299" y="1161299"/>
                </a:lnTo>
                <a:lnTo>
                  <a:pt x="373086" y="1161134"/>
                </a:lnTo>
                <a:lnTo>
                  <a:pt x="369873" y="1160638"/>
                </a:lnTo>
                <a:lnTo>
                  <a:pt x="366830" y="1159977"/>
                </a:lnTo>
                <a:lnTo>
                  <a:pt x="363956" y="1158985"/>
                </a:lnTo>
                <a:lnTo>
                  <a:pt x="361250" y="1157662"/>
                </a:lnTo>
                <a:lnTo>
                  <a:pt x="358544" y="1156008"/>
                </a:lnTo>
                <a:lnTo>
                  <a:pt x="356009" y="1154189"/>
                </a:lnTo>
                <a:lnTo>
                  <a:pt x="353810" y="1152371"/>
                </a:lnTo>
                <a:lnTo>
                  <a:pt x="351781" y="1150221"/>
                </a:lnTo>
                <a:lnTo>
                  <a:pt x="349921" y="1147575"/>
                </a:lnTo>
                <a:lnTo>
                  <a:pt x="348399" y="1145095"/>
                </a:lnTo>
                <a:lnTo>
                  <a:pt x="346878" y="1142284"/>
                </a:lnTo>
                <a:lnTo>
                  <a:pt x="345864" y="1139474"/>
                </a:lnTo>
                <a:lnTo>
                  <a:pt x="345018" y="1136497"/>
                </a:lnTo>
                <a:lnTo>
                  <a:pt x="344680" y="1133521"/>
                </a:lnTo>
                <a:lnTo>
                  <a:pt x="344511" y="1130214"/>
                </a:lnTo>
                <a:lnTo>
                  <a:pt x="344680" y="1127072"/>
                </a:lnTo>
                <a:lnTo>
                  <a:pt x="345018" y="1123931"/>
                </a:lnTo>
                <a:lnTo>
                  <a:pt x="345864" y="1120955"/>
                </a:lnTo>
                <a:lnTo>
                  <a:pt x="346878" y="1118144"/>
                </a:lnTo>
                <a:lnTo>
                  <a:pt x="348399" y="1115498"/>
                </a:lnTo>
                <a:lnTo>
                  <a:pt x="349921" y="1112853"/>
                </a:lnTo>
                <a:lnTo>
                  <a:pt x="351781" y="1110373"/>
                </a:lnTo>
                <a:lnTo>
                  <a:pt x="353810" y="1108223"/>
                </a:lnTo>
                <a:lnTo>
                  <a:pt x="356009" y="1106239"/>
                </a:lnTo>
                <a:lnTo>
                  <a:pt x="358544" y="1104420"/>
                </a:lnTo>
                <a:lnTo>
                  <a:pt x="361250" y="1102932"/>
                </a:lnTo>
                <a:lnTo>
                  <a:pt x="363956" y="1101609"/>
                </a:lnTo>
                <a:lnTo>
                  <a:pt x="366830" y="1100452"/>
                </a:lnTo>
                <a:lnTo>
                  <a:pt x="369873" y="1099625"/>
                </a:lnTo>
                <a:lnTo>
                  <a:pt x="373086" y="1099294"/>
                </a:lnTo>
                <a:close/>
                <a:moveTo>
                  <a:pt x="794884" y="755120"/>
                </a:moveTo>
                <a:lnTo>
                  <a:pt x="794884" y="755447"/>
                </a:lnTo>
                <a:lnTo>
                  <a:pt x="794545" y="755774"/>
                </a:lnTo>
                <a:close/>
                <a:moveTo>
                  <a:pt x="796620" y="749272"/>
                </a:moveTo>
                <a:lnTo>
                  <a:pt x="796577" y="749886"/>
                </a:lnTo>
                <a:lnTo>
                  <a:pt x="796239" y="752176"/>
                </a:lnTo>
                <a:lnTo>
                  <a:pt x="795730" y="753811"/>
                </a:lnTo>
                <a:lnTo>
                  <a:pt x="795392" y="754466"/>
                </a:lnTo>
                <a:lnTo>
                  <a:pt x="795053" y="754956"/>
                </a:lnTo>
                <a:lnTo>
                  <a:pt x="794884" y="755120"/>
                </a:lnTo>
                <a:lnTo>
                  <a:pt x="794037" y="756592"/>
                </a:lnTo>
                <a:lnTo>
                  <a:pt x="793190" y="757573"/>
                </a:lnTo>
                <a:lnTo>
                  <a:pt x="794545" y="755283"/>
                </a:lnTo>
                <a:lnTo>
                  <a:pt x="795561" y="753157"/>
                </a:lnTo>
                <a:lnTo>
                  <a:pt x="796239" y="751358"/>
                </a:lnTo>
                <a:lnTo>
                  <a:pt x="796577" y="749559"/>
                </a:lnTo>
                <a:close/>
                <a:moveTo>
                  <a:pt x="796747" y="747269"/>
                </a:moveTo>
                <a:lnTo>
                  <a:pt x="796916" y="747596"/>
                </a:lnTo>
                <a:lnTo>
                  <a:pt x="796747" y="748414"/>
                </a:lnTo>
                <a:lnTo>
                  <a:pt x="796620" y="749272"/>
                </a:lnTo>
                <a:lnTo>
                  <a:pt x="796747" y="747432"/>
                </a:lnTo>
                <a:close/>
                <a:moveTo>
                  <a:pt x="767594" y="747128"/>
                </a:moveTo>
                <a:lnTo>
                  <a:pt x="767449" y="749231"/>
                </a:lnTo>
                <a:lnTo>
                  <a:pt x="767449" y="749068"/>
                </a:lnTo>
                <a:lnTo>
                  <a:pt x="767449" y="748250"/>
                </a:lnTo>
                <a:close/>
                <a:moveTo>
                  <a:pt x="769956" y="740595"/>
                </a:moveTo>
                <a:lnTo>
                  <a:pt x="769650" y="741053"/>
                </a:lnTo>
                <a:lnTo>
                  <a:pt x="768634" y="743179"/>
                </a:lnTo>
                <a:lnTo>
                  <a:pt x="767957" y="745306"/>
                </a:lnTo>
                <a:lnTo>
                  <a:pt x="767618" y="746941"/>
                </a:lnTo>
                <a:lnTo>
                  <a:pt x="767594" y="747128"/>
                </a:lnTo>
                <a:lnTo>
                  <a:pt x="767618" y="746778"/>
                </a:lnTo>
                <a:lnTo>
                  <a:pt x="767957" y="744815"/>
                </a:lnTo>
                <a:lnTo>
                  <a:pt x="768465" y="743016"/>
                </a:lnTo>
                <a:lnTo>
                  <a:pt x="768691" y="742634"/>
                </a:lnTo>
                <a:lnTo>
                  <a:pt x="768804" y="742525"/>
                </a:lnTo>
                <a:lnTo>
                  <a:pt x="768804" y="742443"/>
                </a:lnTo>
                <a:lnTo>
                  <a:pt x="769142" y="741871"/>
                </a:lnTo>
                <a:lnTo>
                  <a:pt x="769396" y="741380"/>
                </a:lnTo>
                <a:lnTo>
                  <a:pt x="769752" y="740791"/>
                </a:lnTo>
                <a:close/>
                <a:moveTo>
                  <a:pt x="770158" y="740290"/>
                </a:moveTo>
                <a:lnTo>
                  <a:pt x="770158" y="740399"/>
                </a:lnTo>
                <a:lnTo>
                  <a:pt x="769956" y="740595"/>
                </a:lnTo>
                <a:close/>
                <a:moveTo>
                  <a:pt x="1007792" y="303707"/>
                </a:moveTo>
                <a:lnTo>
                  <a:pt x="1036210" y="338777"/>
                </a:lnTo>
                <a:lnTo>
                  <a:pt x="941983" y="415129"/>
                </a:lnTo>
                <a:lnTo>
                  <a:pt x="913566" y="380058"/>
                </a:lnTo>
                <a:close/>
                <a:moveTo>
                  <a:pt x="28418" y="284751"/>
                </a:moveTo>
                <a:lnTo>
                  <a:pt x="122644" y="361103"/>
                </a:lnTo>
                <a:lnTo>
                  <a:pt x="94227" y="396174"/>
                </a:lnTo>
                <a:lnTo>
                  <a:pt x="0" y="319822"/>
                </a:lnTo>
                <a:close/>
                <a:moveTo>
                  <a:pt x="521216" y="260648"/>
                </a:moveTo>
                <a:lnTo>
                  <a:pt x="513426" y="260811"/>
                </a:lnTo>
                <a:lnTo>
                  <a:pt x="505636" y="261302"/>
                </a:lnTo>
                <a:lnTo>
                  <a:pt x="497846" y="261793"/>
                </a:lnTo>
                <a:lnTo>
                  <a:pt x="505636" y="262610"/>
                </a:lnTo>
                <a:lnTo>
                  <a:pt x="513257" y="263428"/>
                </a:lnTo>
                <a:lnTo>
                  <a:pt x="520877" y="264410"/>
                </a:lnTo>
                <a:lnTo>
                  <a:pt x="528667" y="265555"/>
                </a:lnTo>
                <a:lnTo>
                  <a:pt x="536288" y="267027"/>
                </a:lnTo>
                <a:lnTo>
                  <a:pt x="543740" y="268499"/>
                </a:lnTo>
                <a:lnTo>
                  <a:pt x="551191" y="270135"/>
                </a:lnTo>
                <a:lnTo>
                  <a:pt x="558642" y="271770"/>
                </a:lnTo>
                <a:lnTo>
                  <a:pt x="566263" y="273897"/>
                </a:lnTo>
                <a:lnTo>
                  <a:pt x="573545" y="275860"/>
                </a:lnTo>
                <a:lnTo>
                  <a:pt x="580827" y="277986"/>
                </a:lnTo>
                <a:lnTo>
                  <a:pt x="587939" y="280440"/>
                </a:lnTo>
                <a:lnTo>
                  <a:pt x="595052" y="282893"/>
                </a:lnTo>
                <a:lnTo>
                  <a:pt x="602165" y="285674"/>
                </a:lnTo>
                <a:lnTo>
                  <a:pt x="609108" y="288455"/>
                </a:lnTo>
                <a:lnTo>
                  <a:pt x="616052" y="291562"/>
                </a:lnTo>
                <a:lnTo>
                  <a:pt x="623164" y="294507"/>
                </a:lnTo>
                <a:lnTo>
                  <a:pt x="629938" y="297942"/>
                </a:lnTo>
                <a:lnTo>
                  <a:pt x="636542" y="301213"/>
                </a:lnTo>
                <a:lnTo>
                  <a:pt x="643147" y="304812"/>
                </a:lnTo>
                <a:lnTo>
                  <a:pt x="649751" y="308410"/>
                </a:lnTo>
                <a:lnTo>
                  <a:pt x="656187" y="312172"/>
                </a:lnTo>
                <a:lnTo>
                  <a:pt x="662453" y="316261"/>
                </a:lnTo>
                <a:lnTo>
                  <a:pt x="668719" y="320187"/>
                </a:lnTo>
                <a:lnTo>
                  <a:pt x="674816" y="324440"/>
                </a:lnTo>
                <a:lnTo>
                  <a:pt x="680912" y="328693"/>
                </a:lnTo>
                <a:lnTo>
                  <a:pt x="686839" y="333273"/>
                </a:lnTo>
                <a:lnTo>
                  <a:pt x="692597" y="337689"/>
                </a:lnTo>
                <a:lnTo>
                  <a:pt x="698355" y="342433"/>
                </a:lnTo>
                <a:lnTo>
                  <a:pt x="703774" y="347176"/>
                </a:lnTo>
                <a:lnTo>
                  <a:pt x="709362" y="352083"/>
                </a:lnTo>
                <a:lnTo>
                  <a:pt x="714612" y="356990"/>
                </a:lnTo>
                <a:lnTo>
                  <a:pt x="719862" y="362225"/>
                </a:lnTo>
                <a:lnTo>
                  <a:pt x="725112" y="367459"/>
                </a:lnTo>
                <a:lnTo>
                  <a:pt x="730023" y="372857"/>
                </a:lnTo>
                <a:lnTo>
                  <a:pt x="734765" y="378254"/>
                </a:lnTo>
                <a:lnTo>
                  <a:pt x="739507" y="383816"/>
                </a:lnTo>
                <a:lnTo>
                  <a:pt x="744248" y="389541"/>
                </a:lnTo>
                <a:lnTo>
                  <a:pt x="748651" y="395266"/>
                </a:lnTo>
                <a:lnTo>
                  <a:pt x="752885" y="401154"/>
                </a:lnTo>
                <a:lnTo>
                  <a:pt x="757119" y="407043"/>
                </a:lnTo>
                <a:lnTo>
                  <a:pt x="761352" y="412931"/>
                </a:lnTo>
                <a:lnTo>
                  <a:pt x="765078" y="418983"/>
                </a:lnTo>
                <a:lnTo>
                  <a:pt x="768973" y="425199"/>
                </a:lnTo>
                <a:lnTo>
                  <a:pt x="772529" y="431415"/>
                </a:lnTo>
                <a:lnTo>
                  <a:pt x="776086" y="437794"/>
                </a:lnTo>
                <a:lnTo>
                  <a:pt x="779473" y="444173"/>
                </a:lnTo>
                <a:lnTo>
                  <a:pt x="782521" y="450552"/>
                </a:lnTo>
                <a:lnTo>
                  <a:pt x="785739" y="457095"/>
                </a:lnTo>
                <a:lnTo>
                  <a:pt x="788448" y="463638"/>
                </a:lnTo>
                <a:lnTo>
                  <a:pt x="791158" y="470181"/>
                </a:lnTo>
                <a:lnTo>
                  <a:pt x="793698" y="476887"/>
                </a:lnTo>
                <a:lnTo>
                  <a:pt x="796069" y="483594"/>
                </a:lnTo>
                <a:lnTo>
                  <a:pt x="798440" y="490464"/>
                </a:lnTo>
                <a:lnTo>
                  <a:pt x="800472" y="497333"/>
                </a:lnTo>
                <a:lnTo>
                  <a:pt x="802335" y="504203"/>
                </a:lnTo>
                <a:lnTo>
                  <a:pt x="804029" y="511073"/>
                </a:lnTo>
                <a:lnTo>
                  <a:pt x="805722" y="517943"/>
                </a:lnTo>
                <a:lnTo>
                  <a:pt x="807246" y="524977"/>
                </a:lnTo>
                <a:lnTo>
                  <a:pt x="808432" y="532010"/>
                </a:lnTo>
                <a:lnTo>
                  <a:pt x="809448" y="539207"/>
                </a:lnTo>
                <a:lnTo>
                  <a:pt x="810464" y="546241"/>
                </a:lnTo>
                <a:lnTo>
                  <a:pt x="811311" y="553274"/>
                </a:lnTo>
                <a:lnTo>
                  <a:pt x="811988" y="560308"/>
                </a:lnTo>
                <a:lnTo>
                  <a:pt x="812327" y="567341"/>
                </a:lnTo>
                <a:lnTo>
                  <a:pt x="812665" y="574539"/>
                </a:lnTo>
                <a:lnTo>
                  <a:pt x="812835" y="581736"/>
                </a:lnTo>
                <a:lnTo>
                  <a:pt x="812665" y="588769"/>
                </a:lnTo>
                <a:lnTo>
                  <a:pt x="812496" y="595966"/>
                </a:lnTo>
                <a:lnTo>
                  <a:pt x="812157" y="603000"/>
                </a:lnTo>
                <a:lnTo>
                  <a:pt x="811649" y="610033"/>
                </a:lnTo>
                <a:lnTo>
                  <a:pt x="810972" y="617067"/>
                </a:lnTo>
                <a:lnTo>
                  <a:pt x="809956" y="624427"/>
                </a:lnTo>
                <a:lnTo>
                  <a:pt x="808940" y="631461"/>
                </a:lnTo>
                <a:lnTo>
                  <a:pt x="807754" y="638331"/>
                </a:lnTo>
                <a:lnTo>
                  <a:pt x="806569" y="645364"/>
                </a:lnTo>
                <a:lnTo>
                  <a:pt x="805045" y="652398"/>
                </a:lnTo>
                <a:lnTo>
                  <a:pt x="803182" y="659268"/>
                </a:lnTo>
                <a:lnTo>
                  <a:pt x="801488" y="666301"/>
                </a:lnTo>
                <a:lnTo>
                  <a:pt x="799456" y="673171"/>
                </a:lnTo>
                <a:lnTo>
                  <a:pt x="797255" y="679878"/>
                </a:lnTo>
                <a:lnTo>
                  <a:pt x="795053" y="686748"/>
                </a:lnTo>
                <a:lnTo>
                  <a:pt x="792513" y="693454"/>
                </a:lnTo>
                <a:lnTo>
                  <a:pt x="789803" y="700160"/>
                </a:lnTo>
                <a:lnTo>
                  <a:pt x="787094" y="706703"/>
                </a:lnTo>
                <a:lnTo>
                  <a:pt x="784045" y="713246"/>
                </a:lnTo>
                <a:lnTo>
                  <a:pt x="780997" y="719789"/>
                </a:lnTo>
                <a:lnTo>
                  <a:pt x="777610" y="726332"/>
                </a:lnTo>
                <a:lnTo>
                  <a:pt x="774392" y="732711"/>
                </a:lnTo>
                <a:lnTo>
                  <a:pt x="770666" y="738926"/>
                </a:lnTo>
                <a:lnTo>
                  <a:pt x="769933" y="740344"/>
                </a:lnTo>
                <a:lnTo>
                  <a:pt x="769650" y="740726"/>
                </a:lnTo>
                <a:lnTo>
                  <a:pt x="769820" y="740563"/>
                </a:lnTo>
                <a:lnTo>
                  <a:pt x="769933" y="740344"/>
                </a:lnTo>
                <a:lnTo>
                  <a:pt x="770497" y="739581"/>
                </a:lnTo>
                <a:lnTo>
                  <a:pt x="771175" y="738763"/>
                </a:lnTo>
                <a:lnTo>
                  <a:pt x="770158" y="740290"/>
                </a:lnTo>
                <a:lnTo>
                  <a:pt x="770158" y="740235"/>
                </a:lnTo>
                <a:lnTo>
                  <a:pt x="769989" y="740399"/>
                </a:lnTo>
                <a:lnTo>
                  <a:pt x="769752" y="740791"/>
                </a:lnTo>
                <a:lnTo>
                  <a:pt x="769650" y="740889"/>
                </a:lnTo>
                <a:lnTo>
                  <a:pt x="769396" y="741380"/>
                </a:lnTo>
                <a:lnTo>
                  <a:pt x="768804" y="742361"/>
                </a:lnTo>
                <a:lnTo>
                  <a:pt x="768804" y="742443"/>
                </a:lnTo>
                <a:lnTo>
                  <a:pt x="768691" y="742634"/>
                </a:lnTo>
                <a:lnTo>
                  <a:pt x="768465" y="742852"/>
                </a:lnTo>
                <a:lnTo>
                  <a:pt x="766941" y="746124"/>
                </a:lnTo>
                <a:lnTo>
                  <a:pt x="763554" y="752339"/>
                </a:lnTo>
                <a:lnTo>
                  <a:pt x="759828" y="758555"/>
                </a:lnTo>
                <a:lnTo>
                  <a:pt x="756272" y="764771"/>
                </a:lnTo>
                <a:lnTo>
                  <a:pt x="752208" y="770823"/>
                </a:lnTo>
                <a:lnTo>
                  <a:pt x="748143" y="776875"/>
                </a:lnTo>
                <a:lnTo>
                  <a:pt x="743910" y="783090"/>
                </a:lnTo>
                <a:lnTo>
                  <a:pt x="739337" y="789142"/>
                </a:lnTo>
                <a:lnTo>
                  <a:pt x="730531" y="801247"/>
                </a:lnTo>
                <a:lnTo>
                  <a:pt x="721556" y="813678"/>
                </a:lnTo>
                <a:lnTo>
                  <a:pt x="717152" y="820057"/>
                </a:lnTo>
                <a:lnTo>
                  <a:pt x="712749" y="826600"/>
                </a:lnTo>
                <a:lnTo>
                  <a:pt x="708515" y="832979"/>
                </a:lnTo>
                <a:lnTo>
                  <a:pt x="704620" y="839686"/>
                </a:lnTo>
                <a:lnTo>
                  <a:pt x="700556" y="846392"/>
                </a:lnTo>
                <a:lnTo>
                  <a:pt x="696661" y="853098"/>
                </a:lnTo>
                <a:lnTo>
                  <a:pt x="693105" y="860295"/>
                </a:lnTo>
                <a:lnTo>
                  <a:pt x="689549" y="867165"/>
                </a:lnTo>
                <a:lnTo>
                  <a:pt x="686500" y="874362"/>
                </a:lnTo>
                <a:lnTo>
                  <a:pt x="683452" y="881396"/>
                </a:lnTo>
                <a:lnTo>
                  <a:pt x="680743" y="888757"/>
                </a:lnTo>
                <a:lnTo>
                  <a:pt x="678203" y="896281"/>
                </a:lnTo>
                <a:lnTo>
                  <a:pt x="676001" y="903642"/>
                </a:lnTo>
                <a:lnTo>
                  <a:pt x="673969" y="911002"/>
                </a:lnTo>
                <a:lnTo>
                  <a:pt x="672106" y="918526"/>
                </a:lnTo>
                <a:lnTo>
                  <a:pt x="670582" y="926051"/>
                </a:lnTo>
                <a:lnTo>
                  <a:pt x="669227" y="933575"/>
                </a:lnTo>
                <a:lnTo>
                  <a:pt x="668211" y="941099"/>
                </a:lnTo>
                <a:lnTo>
                  <a:pt x="667364" y="948623"/>
                </a:lnTo>
                <a:lnTo>
                  <a:pt x="666687" y="956311"/>
                </a:lnTo>
                <a:lnTo>
                  <a:pt x="666009" y="963999"/>
                </a:lnTo>
                <a:lnTo>
                  <a:pt x="665840" y="971523"/>
                </a:lnTo>
                <a:lnTo>
                  <a:pt x="665671" y="979047"/>
                </a:lnTo>
                <a:lnTo>
                  <a:pt x="665840" y="986735"/>
                </a:lnTo>
                <a:lnTo>
                  <a:pt x="666179" y="994259"/>
                </a:lnTo>
                <a:lnTo>
                  <a:pt x="666687" y="1001784"/>
                </a:lnTo>
                <a:lnTo>
                  <a:pt x="667703" y="994259"/>
                </a:lnTo>
                <a:lnTo>
                  <a:pt x="668549" y="986899"/>
                </a:lnTo>
                <a:lnTo>
                  <a:pt x="669735" y="979374"/>
                </a:lnTo>
                <a:lnTo>
                  <a:pt x="670920" y="972014"/>
                </a:lnTo>
                <a:lnTo>
                  <a:pt x="672275" y="964653"/>
                </a:lnTo>
                <a:lnTo>
                  <a:pt x="673969" y="957293"/>
                </a:lnTo>
                <a:lnTo>
                  <a:pt x="675662" y="949932"/>
                </a:lnTo>
                <a:lnTo>
                  <a:pt x="677525" y="942898"/>
                </a:lnTo>
                <a:lnTo>
                  <a:pt x="679557" y="935701"/>
                </a:lnTo>
                <a:lnTo>
                  <a:pt x="681759" y="928668"/>
                </a:lnTo>
                <a:lnTo>
                  <a:pt x="683960" y="921634"/>
                </a:lnTo>
                <a:lnTo>
                  <a:pt x="686670" y="914764"/>
                </a:lnTo>
                <a:lnTo>
                  <a:pt x="689379" y="908058"/>
                </a:lnTo>
                <a:lnTo>
                  <a:pt x="692428" y="901188"/>
                </a:lnTo>
                <a:lnTo>
                  <a:pt x="695476" y="894482"/>
                </a:lnTo>
                <a:lnTo>
                  <a:pt x="698863" y="887939"/>
                </a:lnTo>
                <a:lnTo>
                  <a:pt x="702250" y="881396"/>
                </a:lnTo>
                <a:lnTo>
                  <a:pt x="705975" y="875180"/>
                </a:lnTo>
                <a:lnTo>
                  <a:pt x="709701" y="868801"/>
                </a:lnTo>
                <a:lnTo>
                  <a:pt x="713765" y="862749"/>
                </a:lnTo>
                <a:lnTo>
                  <a:pt x="717999" y="856697"/>
                </a:lnTo>
                <a:lnTo>
                  <a:pt x="722064" y="850645"/>
                </a:lnTo>
                <a:lnTo>
                  <a:pt x="726636" y="844756"/>
                </a:lnTo>
                <a:lnTo>
                  <a:pt x="731209" y="838868"/>
                </a:lnTo>
                <a:lnTo>
                  <a:pt x="740523" y="827254"/>
                </a:lnTo>
                <a:lnTo>
                  <a:pt x="750176" y="815641"/>
                </a:lnTo>
                <a:lnTo>
                  <a:pt x="759998" y="803864"/>
                </a:lnTo>
                <a:lnTo>
                  <a:pt x="769820" y="791923"/>
                </a:lnTo>
                <a:lnTo>
                  <a:pt x="774562" y="785708"/>
                </a:lnTo>
                <a:lnTo>
                  <a:pt x="779473" y="779328"/>
                </a:lnTo>
                <a:lnTo>
                  <a:pt x="783876" y="772949"/>
                </a:lnTo>
                <a:lnTo>
                  <a:pt x="788279" y="766243"/>
                </a:lnTo>
                <a:lnTo>
                  <a:pt x="790481" y="762971"/>
                </a:lnTo>
                <a:lnTo>
                  <a:pt x="792682" y="759373"/>
                </a:lnTo>
                <a:lnTo>
                  <a:pt x="794037" y="756756"/>
                </a:lnTo>
                <a:lnTo>
                  <a:pt x="794545" y="756101"/>
                </a:lnTo>
                <a:lnTo>
                  <a:pt x="794884" y="755447"/>
                </a:lnTo>
                <a:lnTo>
                  <a:pt x="795053" y="755120"/>
                </a:lnTo>
                <a:lnTo>
                  <a:pt x="795392" y="754466"/>
                </a:lnTo>
                <a:lnTo>
                  <a:pt x="796069" y="753484"/>
                </a:lnTo>
                <a:lnTo>
                  <a:pt x="800303" y="746778"/>
                </a:lnTo>
                <a:lnTo>
                  <a:pt x="804537" y="740071"/>
                </a:lnTo>
                <a:lnTo>
                  <a:pt x="808262" y="733202"/>
                </a:lnTo>
                <a:lnTo>
                  <a:pt x="811988" y="726004"/>
                </a:lnTo>
                <a:lnTo>
                  <a:pt x="815544" y="718971"/>
                </a:lnTo>
                <a:lnTo>
                  <a:pt x="818931" y="711774"/>
                </a:lnTo>
                <a:lnTo>
                  <a:pt x="821979" y="704577"/>
                </a:lnTo>
                <a:lnTo>
                  <a:pt x="825028" y="697380"/>
                </a:lnTo>
                <a:lnTo>
                  <a:pt x="827906" y="690019"/>
                </a:lnTo>
                <a:lnTo>
                  <a:pt x="830616" y="682331"/>
                </a:lnTo>
                <a:lnTo>
                  <a:pt x="832987" y="674971"/>
                </a:lnTo>
                <a:lnTo>
                  <a:pt x="835188" y="667283"/>
                </a:lnTo>
                <a:lnTo>
                  <a:pt x="837221" y="659595"/>
                </a:lnTo>
                <a:lnTo>
                  <a:pt x="839083" y="651907"/>
                </a:lnTo>
                <a:lnTo>
                  <a:pt x="840608" y="644219"/>
                </a:lnTo>
                <a:lnTo>
                  <a:pt x="842301" y="636532"/>
                </a:lnTo>
                <a:lnTo>
                  <a:pt x="843487" y="628680"/>
                </a:lnTo>
                <a:lnTo>
                  <a:pt x="844503" y="620829"/>
                </a:lnTo>
                <a:lnTo>
                  <a:pt x="845349" y="613141"/>
                </a:lnTo>
                <a:lnTo>
                  <a:pt x="846027" y="605126"/>
                </a:lnTo>
                <a:lnTo>
                  <a:pt x="846535" y="597275"/>
                </a:lnTo>
                <a:lnTo>
                  <a:pt x="846874" y="589423"/>
                </a:lnTo>
                <a:lnTo>
                  <a:pt x="846874" y="581572"/>
                </a:lnTo>
                <a:lnTo>
                  <a:pt x="846874" y="573557"/>
                </a:lnTo>
                <a:lnTo>
                  <a:pt x="846535" y="565869"/>
                </a:lnTo>
                <a:lnTo>
                  <a:pt x="846027" y="558018"/>
                </a:lnTo>
                <a:lnTo>
                  <a:pt x="845349" y="550003"/>
                </a:lnTo>
                <a:lnTo>
                  <a:pt x="844503" y="542152"/>
                </a:lnTo>
                <a:lnTo>
                  <a:pt x="843487" y="534464"/>
                </a:lnTo>
                <a:lnTo>
                  <a:pt x="842301" y="526449"/>
                </a:lnTo>
                <a:lnTo>
                  <a:pt x="840608" y="518761"/>
                </a:lnTo>
                <a:lnTo>
                  <a:pt x="839083" y="511073"/>
                </a:lnTo>
                <a:lnTo>
                  <a:pt x="837221" y="503386"/>
                </a:lnTo>
                <a:lnTo>
                  <a:pt x="835019" y="495698"/>
                </a:lnTo>
                <a:lnTo>
                  <a:pt x="832817" y="488174"/>
                </a:lnTo>
                <a:lnTo>
                  <a:pt x="830447" y="480649"/>
                </a:lnTo>
                <a:lnTo>
                  <a:pt x="827737" y="473289"/>
                </a:lnTo>
                <a:lnTo>
                  <a:pt x="825028" y="465764"/>
                </a:lnTo>
                <a:lnTo>
                  <a:pt x="821979" y="458404"/>
                </a:lnTo>
                <a:lnTo>
                  <a:pt x="818931" y="451207"/>
                </a:lnTo>
                <a:lnTo>
                  <a:pt x="815375" y="444010"/>
                </a:lnTo>
                <a:lnTo>
                  <a:pt x="811988" y="436976"/>
                </a:lnTo>
                <a:lnTo>
                  <a:pt x="808093" y="429943"/>
                </a:lnTo>
                <a:lnTo>
                  <a:pt x="804198" y="422909"/>
                </a:lnTo>
                <a:lnTo>
                  <a:pt x="800303" y="416039"/>
                </a:lnTo>
                <a:lnTo>
                  <a:pt x="795900" y="409333"/>
                </a:lnTo>
                <a:lnTo>
                  <a:pt x="791497" y="402790"/>
                </a:lnTo>
                <a:lnTo>
                  <a:pt x="787094" y="396247"/>
                </a:lnTo>
                <a:lnTo>
                  <a:pt x="782352" y="389868"/>
                </a:lnTo>
                <a:lnTo>
                  <a:pt x="777441" y="383652"/>
                </a:lnTo>
                <a:lnTo>
                  <a:pt x="772360" y="377437"/>
                </a:lnTo>
                <a:lnTo>
                  <a:pt x="767280" y="371548"/>
                </a:lnTo>
                <a:lnTo>
                  <a:pt x="761860" y="365496"/>
                </a:lnTo>
                <a:lnTo>
                  <a:pt x="756441" y="359771"/>
                </a:lnTo>
                <a:lnTo>
                  <a:pt x="750684" y="354210"/>
                </a:lnTo>
                <a:lnTo>
                  <a:pt x="744926" y="348648"/>
                </a:lnTo>
                <a:lnTo>
                  <a:pt x="738999" y="343250"/>
                </a:lnTo>
                <a:lnTo>
                  <a:pt x="732902" y="338016"/>
                </a:lnTo>
                <a:lnTo>
                  <a:pt x="726805" y="333109"/>
                </a:lnTo>
                <a:lnTo>
                  <a:pt x="720539" y="328202"/>
                </a:lnTo>
                <a:lnTo>
                  <a:pt x="714104" y="323295"/>
                </a:lnTo>
                <a:lnTo>
                  <a:pt x="707669" y="318715"/>
                </a:lnTo>
                <a:lnTo>
                  <a:pt x="701064" y="314135"/>
                </a:lnTo>
                <a:lnTo>
                  <a:pt x="694460" y="310046"/>
                </a:lnTo>
                <a:lnTo>
                  <a:pt x="687517" y="305793"/>
                </a:lnTo>
                <a:lnTo>
                  <a:pt x="680743" y="301867"/>
                </a:lnTo>
                <a:lnTo>
                  <a:pt x="673630" y="298105"/>
                </a:lnTo>
                <a:lnTo>
                  <a:pt x="666687" y="294343"/>
                </a:lnTo>
                <a:lnTo>
                  <a:pt x="659235" y="291072"/>
                </a:lnTo>
                <a:lnTo>
                  <a:pt x="652122" y="287637"/>
                </a:lnTo>
                <a:lnTo>
                  <a:pt x="644671" y="284692"/>
                </a:lnTo>
                <a:lnTo>
                  <a:pt x="637389" y="281585"/>
                </a:lnTo>
                <a:lnTo>
                  <a:pt x="629938" y="278967"/>
                </a:lnTo>
                <a:lnTo>
                  <a:pt x="622317" y="276350"/>
                </a:lnTo>
                <a:lnTo>
                  <a:pt x="614697" y="274060"/>
                </a:lnTo>
                <a:lnTo>
                  <a:pt x="607076" y="271770"/>
                </a:lnTo>
                <a:lnTo>
                  <a:pt x="599455" y="269807"/>
                </a:lnTo>
                <a:lnTo>
                  <a:pt x="591834" y="268172"/>
                </a:lnTo>
                <a:lnTo>
                  <a:pt x="583875" y="266536"/>
                </a:lnTo>
                <a:lnTo>
                  <a:pt x="576085" y="265064"/>
                </a:lnTo>
                <a:lnTo>
                  <a:pt x="568295" y="263919"/>
                </a:lnTo>
                <a:lnTo>
                  <a:pt x="560505" y="262774"/>
                </a:lnTo>
                <a:lnTo>
                  <a:pt x="552546" y="261956"/>
                </a:lnTo>
                <a:lnTo>
                  <a:pt x="544756" y="261465"/>
                </a:lnTo>
                <a:lnTo>
                  <a:pt x="536965" y="260975"/>
                </a:lnTo>
                <a:lnTo>
                  <a:pt x="529175" y="260811"/>
                </a:lnTo>
                <a:close/>
                <a:moveTo>
                  <a:pt x="509791" y="227108"/>
                </a:moveTo>
                <a:lnTo>
                  <a:pt x="518947" y="227272"/>
                </a:lnTo>
                <a:lnTo>
                  <a:pt x="528272" y="227599"/>
                </a:lnTo>
                <a:lnTo>
                  <a:pt x="537597" y="228254"/>
                </a:lnTo>
                <a:lnTo>
                  <a:pt x="546583" y="228908"/>
                </a:lnTo>
                <a:lnTo>
                  <a:pt x="555909" y="229890"/>
                </a:lnTo>
                <a:lnTo>
                  <a:pt x="564725" y="231199"/>
                </a:lnTo>
                <a:lnTo>
                  <a:pt x="573881" y="232672"/>
                </a:lnTo>
                <a:lnTo>
                  <a:pt x="582697" y="234308"/>
                </a:lnTo>
                <a:lnTo>
                  <a:pt x="591683" y="236272"/>
                </a:lnTo>
                <a:lnTo>
                  <a:pt x="600330" y="238235"/>
                </a:lnTo>
                <a:lnTo>
                  <a:pt x="608808" y="240363"/>
                </a:lnTo>
                <a:lnTo>
                  <a:pt x="617455" y="242981"/>
                </a:lnTo>
                <a:lnTo>
                  <a:pt x="625932" y="245599"/>
                </a:lnTo>
                <a:lnTo>
                  <a:pt x="634240" y="248545"/>
                </a:lnTo>
                <a:lnTo>
                  <a:pt x="642718" y="251490"/>
                </a:lnTo>
                <a:lnTo>
                  <a:pt x="650856" y="254763"/>
                </a:lnTo>
                <a:lnTo>
                  <a:pt x="658825" y="258036"/>
                </a:lnTo>
                <a:lnTo>
                  <a:pt x="666964" y="261799"/>
                </a:lnTo>
                <a:lnTo>
                  <a:pt x="674763" y="265400"/>
                </a:lnTo>
                <a:lnTo>
                  <a:pt x="682393" y="269491"/>
                </a:lnTo>
                <a:lnTo>
                  <a:pt x="690022" y="273581"/>
                </a:lnTo>
                <a:lnTo>
                  <a:pt x="697652" y="277836"/>
                </a:lnTo>
                <a:lnTo>
                  <a:pt x="705112" y="282254"/>
                </a:lnTo>
                <a:lnTo>
                  <a:pt x="712403" y="287000"/>
                </a:lnTo>
                <a:lnTo>
                  <a:pt x="719524" y="291745"/>
                </a:lnTo>
                <a:lnTo>
                  <a:pt x="726645" y="296818"/>
                </a:lnTo>
                <a:lnTo>
                  <a:pt x="733427" y="301727"/>
                </a:lnTo>
                <a:lnTo>
                  <a:pt x="740209" y="307127"/>
                </a:lnTo>
                <a:lnTo>
                  <a:pt x="746821" y="312528"/>
                </a:lnTo>
                <a:lnTo>
                  <a:pt x="753434" y="318091"/>
                </a:lnTo>
                <a:lnTo>
                  <a:pt x="759707" y="323818"/>
                </a:lnTo>
                <a:lnTo>
                  <a:pt x="765981" y="329710"/>
                </a:lnTo>
                <a:lnTo>
                  <a:pt x="772084" y="335764"/>
                </a:lnTo>
                <a:lnTo>
                  <a:pt x="778018" y="341818"/>
                </a:lnTo>
                <a:lnTo>
                  <a:pt x="783783" y="348200"/>
                </a:lnTo>
                <a:lnTo>
                  <a:pt x="789379" y="354582"/>
                </a:lnTo>
                <a:lnTo>
                  <a:pt x="794974" y="361128"/>
                </a:lnTo>
                <a:lnTo>
                  <a:pt x="800230" y="367673"/>
                </a:lnTo>
                <a:lnTo>
                  <a:pt x="805485" y="374546"/>
                </a:lnTo>
                <a:lnTo>
                  <a:pt x="810233" y="381583"/>
                </a:lnTo>
                <a:lnTo>
                  <a:pt x="815150" y="388619"/>
                </a:lnTo>
                <a:lnTo>
                  <a:pt x="819728" y="395655"/>
                </a:lnTo>
                <a:lnTo>
                  <a:pt x="824306" y="403020"/>
                </a:lnTo>
                <a:lnTo>
                  <a:pt x="828375" y="410383"/>
                </a:lnTo>
                <a:lnTo>
                  <a:pt x="832614" y="417911"/>
                </a:lnTo>
                <a:lnTo>
                  <a:pt x="836513" y="425438"/>
                </a:lnTo>
                <a:lnTo>
                  <a:pt x="840244" y="433129"/>
                </a:lnTo>
                <a:lnTo>
                  <a:pt x="843804" y="440820"/>
                </a:lnTo>
                <a:lnTo>
                  <a:pt x="847026" y="448838"/>
                </a:lnTo>
                <a:lnTo>
                  <a:pt x="850247" y="456857"/>
                </a:lnTo>
                <a:lnTo>
                  <a:pt x="853129" y="464875"/>
                </a:lnTo>
                <a:lnTo>
                  <a:pt x="856012" y="473220"/>
                </a:lnTo>
                <a:lnTo>
                  <a:pt x="858555" y="481402"/>
                </a:lnTo>
                <a:lnTo>
                  <a:pt x="860759" y="489584"/>
                </a:lnTo>
                <a:lnTo>
                  <a:pt x="862963" y="498093"/>
                </a:lnTo>
                <a:lnTo>
                  <a:pt x="864828" y="506603"/>
                </a:lnTo>
                <a:lnTo>
                  <a:pt x="866524" y="515275"/>
                </a:lnTo>
                <a:lnTo>
                  <a:pt x="868219" y="523948"/>
                </a:lnTo>
                <a:lnTo>
                  <a:pt x="869406" y="532457"/>
                </a:lnTo>
                <a:lnTo>
                  <a:pt x="870423" y="541457"/>
                </a:lnTo>
                <a:lnTo>
                  <a:pt x="871101" y="550130"/>
                </a:lnTo>
                <a:lnTo>
                  <a:pt x="871780" y="559130"/>
                </a:lnTo>
                <a:lnTo>
                  <a:pt x="872118" y="568130"/>
                </a:lnTo>
                <a:lnTo>
                  <a:pt x="872288" y="577131"/>
                </a:lnTo>
                <a:lnTo>
                  <a:pt x="872118" y="583349"/>
                </a:lnTo>
                <a:lnTo>
                  <a:pt x="871949" y="589567"/>
                </a:lnTo>
                <a:lnTo>
                  <a:pt x="871780" y="595622"/>
                </a:lnTo>
                <a:lnTo>
                  <a:pt x="871271" y="601676"/>
                </a:lnTo>
                <a:lnTo>
                  <a:pt x="870932" y="607895"/>
                </a:lnTo>
                <a:lnTo>
                  <a:pt x="870254" y="613949"/>
                </a:lnTo>
                <a:lnTo>
                  <a:pt x="869576" y="619840"/>
                </a:lnTo>
                <a:lnTo>
                  <a:pt x="868897" y="625895"/>
                </a:lnTo>
                <a:lnTo>
                  <a:pt x="867880" y="631786"/>
                </a:lnTo>
                <a:lnTo>
                  <a:pt x="866693" y="637677"/>
                </a:lnTo>
                <a:lnTo>
                  <a:pt x="865676" y="643567"/>
                </a:lnTo>
                <a:lnTo>
                  <a:pt x="864489" y="649459"/>
                </a:lnTo>
                <a:lnTo>
                  <a:pt x="863302" y="655350"/>
                </a:lnTo>
                <a:lnTo>
                  <a:pt x="861776" y="661077"/>
                </a:lnTo>
                <a:lnTo>
                  <a:pt x="860250" y="666804"/>
                </a:lnTo>
                <a:lnTo>
                  <a:pt x="858555" y="672532"/>
                </a:lnTo>
                <a:lnTo>
                  <a:pt x="855164" y="683659"/>
                </a:lnTo>
                <a:lnTo>
                  <a:pt x="851264" y="694786"/>
                </a:lnTo>
                <a:lnTo>
                  <a:pt x="846856" y="705750"/>
                </a:lnTo>
                <a:lnTo>
                  <a:pt x="842448" y="716550"/>
                </a:lnTo>
                <a:lnTo>
                  <a:pt x="837361" y="727187"/>
                </a:lnTo>
                <a:lnTo>
                  <a:pt x="831935" y="737496"/>
                </a:lnTo>
                <a:lnTo>
                  <a:pt x="826340" y="747805"/>
                </a:lnTo>
                <a:lnTo>
                  <a:pt x="820236" y="757787"/>
                </a:lnTo>
                <a:lnTo>
                  <a:pt x="820236" y="757951"/>
                </a:lnTo>
                <a:lnTo>
                  <a:pt x="820067" y="758114"/>
                </a:lnTo>
                <a:lnTo>
                  <a:pt x="820067" y="758278"/>
                </a:lnTo>
                <a:lnTo>
                  <a:pt x="819897" y="758606"/>
                </a:lnTo>
                <a:lnTo>
                  <a:pt x="815828" y="765642"/>
                </a:lnTo>
                <a:lnTo>
                  <a:pt x="811929" y="772678"/>
                </a:lnTo>
                <a:lnTo>
                  <a:pt x="807520" y="779387"/>
                </a:lnTo>
                <a:lnTo>
                  <a:pt x="803112" y="785933"/>
                </a:lnTo>
                <a:lnTo>
                  <a:pt x="798534" y="792478"/>
                </a:lnTo>
                <a:lnTo>
                  <a:pt x="793956" y="798860"/>
                </a:lnTo>
                <a:lnTo>
                  <a:pt x="784292" y="811624"/>
                </a:lnTo>
                <a:lnTo>
                  <a:pt x="774628" y="824224"/>
                </a:lnTo>
                <a:lnTo>
                  <a:pt x="764624" y="837152"/>
                </a:lnTo>
                <a:lnTo>
                  <a:pt x="759707" y="843697"/>
                </a:lnTo>
                <a:lnTo>
                  <a:pt x="755130" y="850570"/>
                </a:lnTo>
                <a:lnTo>
                  <a:pt x="750382" y="857443"/>
                </a:lnTo>
                <a:lnTo>
                  <a:pt x="745634" y="864480"/>
                </a:lnTo>
                <a:lnTo>
                  <a:pt x="741057" y="872007"/>
                </a:lnTo>
                <a:lnTo>
                  <a:pt x="736818" y="879698"/>
                </a:lnTo>
                <a:lnTo>
                  <a:pt x="732579" y="887552"/>
                </a:lnTo>
                <a:lnTo>
                  <a:pt x="728340" y="895734"/>
                </a:lnTo>
                <a:lnTo>
                  <a:pt x="724611" y="904407"/>
                </a:lnTo>
                <a:lnTo>
                  <a:pt x="720880" y="913407"/>
                </a:lnTo>
                <a:lnTo>
                  <a:pt x="717489" y="922898"/>
                </a:lnTo>
                <a:lnTo>
                  <a:pt x="714268" y="932717"/>
                </a:lnTo>
                <a:lnTo>
                  <a:pt x="711555" y="943026"/>
                </a:lnTo>
                <a:lnTo>
                  <a:pt x="710029" y="948426"/>
                </a:lnTo>
                <a:lnTo>
                  <a:pt x="708842" y="953826"/>
                </a:lnTo>
                <a:lnTo>
                  <a:pt x="707655" y="959390"/>
                </a:lnTo>
                <a:lnTo>
                  <a:pt x="706638" y="965281"/>
                </a:lnTo>
                <a:lnTo>
                  <a:pt x="705621" y="971171"/>
                </a:lnTo>
                <a:lnTo>
                  <a:pt x="704603" y="977226"/>
                </a:lnTo>
                <a:lnTo>
                  <a:pt x="703586" y="983281"/>
                </a:lnTo>
                <a:lnTo>
                  <a:pt x="702908" y="989663"/>
                </a:lnTo>
                <a:lnTo>
                  <a:pt x="702230" y="996208"/>
                </a:lnTo>
                <a:lnTo>
                  <a:pt x="701721" y="1002754"/>
                </a:lnTo>
                <a:lnTo>
                  <a:pt x="701382" y="1009626"/>
                </a:lnTo>
                <a:lnTo>
                  <a:pt x="700873" y="1016499"/>
                </a:lnTo>
                <a:lnTo>
                  <a:pt x="700704" y="1023863"/>
                </a:lnTo>
                <a:lnTo>
                  <a:pt x="700534" y="1031063"/>
                </a:lnTo>
                <a:lnTo>
                  <a:pt x="700365" y="1033845"/>
                </a:lnTo>
                <a:lnTo>
                  <a:pt x="699856" y="1036791"/>
                </a:lnTo>
                <a:lnTo>
                  <a:pt x="699178" y="1039572"/>
                </a:lnTo>
                <a:lnTo>
                  <a:pt x="698161" y="1042354"/>
                </a:lnTo>
                <a:lnTo>
                  <a:pt x="696804" y="1044645"/>
                </a:lnTo>
                <a:lnTo>
                  <a:pt x="695278" y="1047100"/>
                </a:lnTo>
                <a:lnTo>
                  <a:pt x="693583" y="1049391"/>
                </a:lnTo>
                <a:lnTo>
                  <a:pt x="691548" y="1051354"/>
                </a:lnTo>
                <a:lnTo>
                  <a:pt x="689514" y="1053154"/>
                </a:lnTo>
                <a:lnTo>
                  <a:pt x="687310" y="1054954"/>
                </a:lnTo>
                <a:lnTo>
                  <a:pt x="684766" y="1056264"/>
                </a:lnTo>
                <a:lnTo>
                  <a:pt x="682223" y="1057573"/>
                </a:lnTo>
                <a:lnTo>
                  <a:pt x="679510" y="1058391"/>
                </a:lnTo>
                <a:lnTo>
                  <a:pt x="676628" y="1059209"/>
                </a:lnTo>
                <a:lnTo>
                  <a:pt x="673746" y="1059700"/>
                </a:lnTo>
                <a:lnTo>
                  <a:pt x="670524" y="1059864"/>
                </a:lnTo>
                <a:lnTo>
                  <a:pt x="509791" y="1059864"/>
                </a:lnTo>
                <a:lnTo>
                  <a:pt x="348718" y="1059864"/>
                </a:lnTo>
                <a:lnTo>
                  <a:pt x="345497" y="1059700"/>
                </a:lnTo>
                <a:lnTo>
                  <a:pt x="342615" y="1059209"/>
                </a:lnTo>
                <a:lnTo>
                  <a:pt x="339733" y="1058391"/>
                </a:lnTo>
                <a:lnTo>
                  <a:pt x="337020" y="1057573"/>
                </a:lnTo>
                <a:lnTo>
                  <a:pt x="334477" y="1056264"/>
                </a:lnTo>
                <a:lnTo>
                  <a:pt x="331933" y="1054954"/>
                </a:lnTo>
                <a:lnTo>
                  <a:pt x="329729" y="1053154"/>
                </a:lnTo>
                <a:lnTo>
                  <a:pt x="327525" y="1051354"/>
                </a:lnTo>
                <a:lnTo>
                  <a:pt x="325660" y="1049391"/>
                </a:lnTo>
                <a:lnTo>
                  <a:pt x="323965" y="1047100"/>
                </a:lnTo>
                <a:lnTo>
                  <a:pt x="322438" y="1044809"/>
                </a:lnTo>
                <a:lnTo>
                  <a:pt x="321082" y="1042354"/>
                </a:lnTo>
                <a:lnTo>
                  <a:pt x="320065" y="1039572"/>
                </a:lnTo>
                <a:lnTo>
                  <a:pt x="319386" y="1036954"/>
                </a:lnTo>
                <a:lnTo>
                  <a:pt x="318878" y="1034009"/>
                </a:lnTo>
                <a:lnTo>
                  <a:pt x="318708" y="1031063"/>
                </a:lnTo>
                <a:lnTo>
                  <a:pt x="318539" y="1023863"/>
                </a:lnTo>
                <a:lnTo>
                  <a:pt x="318369" y="1016499"/>
                </a:lnTo>
                <a:lnTo>
                  <a:pt x="318030" y="1009626"/>
                </a:lnTo>
                <a:lnTo>
                  <a:pt x="317521" y="1002754"/>
                </a:lnTo>
                <a:lnTo>
                  <a:pt x="317013" y="996208"/>
                </a:lnTo>
                <a:lnTo>
                  <a:pt x="316335" y="989663"/>
                </a:lnTo>
                <a:lnTo>
                  <a:pt x="315656" y="983281"/>
                </a:lnTo>
                <a:lnTo>
                  <a:pt x="314639" y="977226"/>
                </a:lnTo>
                <a:lnTo>
                  <a:pt x="313622" y="971171"/>
                </a:lnTo>
                <a:lnTo>
                  <a:pt x="312774" y="965281"/>
                </a:lnTo>
                <a:lnTo>
                  <a:pt x="311587" y="959553"/>
                </a:lnTo>
                <a:lnTo>
                  <a:pt x="310400" y="953826"/>
                </a:lnTo>
                <a:lnTo>
                  <a:pt x="309214" y="948426"/>
                </a:lnTo>
                <a:lnTo>
                  <a:pt x="307857" y="943026"/>
                </a:lnTo>
                <a:lnTo>
                  <a:pt x="304975" y="932717"/>
                </a:lnTo>
                <a:lnTo>
                  <a:pt x="301753" y="922898"/>
                </a:lnTo>
                <a:lnTo>
                  <a:pt x="298363" y="913407"/>
                </a:lnTo>
                <a:lnTo>
                  <a:pt x="294632" y="904407"/>
                </a:lnTo>
                <a:lnTo>
                  <a:pt x="290902" y="895734"/>
                </a:lnTo>
                <a:lnTo>
                  <a:pt x="286833" y="887552"/>
                </a:lnTo>
                <a:lnTo>
                  <a:pt x="282425" y="879698"/>
                </a:lnTo>
                <a:lnTo>
                  <a:pt x="278186" y="872007"/>
                </a:lnTo>
                <a:lnTo>
                  <a:pt x="273608" y="864480"/>
                </a:lnTo>
                <a:lnTo>
                  <a:pt x="268861" y="857443"/>
                </a:lnTo>
                <a:lnTo>
                  <a:pt x="264114" y="850570"/>
                </a:lnTo>
                <a:lnTo>
                  <a:pt x="259535" y="843697"/>
                </a:lnTo>
                <a:lnTo>
                  <a:pt x="254618" y="837152"/>
                </a:lnTo>
                <a:lnTo>
                  <a:pt x="244785" y="824224"/>
                </a:lnTo>
                <a:lnTo>
                  <a:pt x="234951" y="811624"/>
                </a:lnTo>
                <a:lnTo>
                  <a:pt x="225286" y="798860"/>
                </a:lnTo>
                <a:lnTo>
                  <a:pt x="220709" y="792478"/>
                </a:lnTo>
                <a:lnTo>
                  <a:pt x="216131" y="785933"/>
                </a:lnTo>
                <a:lnTo>
                  <a:pt x="211722" y="779387"/>
                </a:lnTo>
                <a:lnTo>
                  <a:pt x="207314" y="772678"/>
                </a:lnTo>
                <a:lnTo>
                  <a:pt x="203415" y="765642"/>
                </a:lnTo>
                <a:lnTo>
                  <a:pt x="199346" y="758606"/>
                </a:lnTo>
                <a:lnTo>
                  <a:pt x="199176" y="758278"/>
                </a:lnTo>
                <a:lnTo>
                  <a:pt x="199006" y="758114"/>
                </a:lnTo>
                <a:lnTo>
                  <a:pt x="199176" y="758114"/>
                </a:lnTo>
                <a:lnTo>
                  <a:pt x="199176" y="757951"/>
                </a:lnTo>
                <a:lnTo>
                  <a:pt x="199006" y="757787"/>
                </a:lnTo>
                <a:lnTo>
                  <a:pt x="192902" y="747805"/>
                </a:lnTo>
                <a:lnTo>
                  <a:pt x="187307" y="737496"/>
                </a:lnTo>
                <a:lnTo>
                  <a:pt x="181882" y="727187"/>
                </a:lnTo>
                <a:lnTo>
                  <a:pt x="176796" y="716550"/>
                </a:lnTo>
                <a:lnTo>
                  <a:pt x="172387" y="705750"/>
                </a:lnTo>
                <a:lnTo>
                  <a:pt x="167979" y="694786"/>
                </a:lnTo>
                <a:lnTo>
                  <a:pt x="164079" y="683659"/>
                </a:lnTo>
                <a:lnTo>
                  <a:pt x="160688" y="672532"/>
                </a:lnTo>
                <a:lnTo>
                  <a:pt x="158993" y="666804"/>
                </a:lnTo>
                <a:lnTo>
                  <a:pt x="157467" y="661077"/>
                </a:lnTo>
                <a:lnTo>
                  <a:pt x="156110" y="655350"/>
                </a:lnTo>
                <a:lnTo>
                  <a:pt x="154754" y="649459"/>
                </a:lnTo>
                <a:lnTo>
                  <a:pt x="153567" y="643567"/>
                </a:lnTo>
                <a:lnTo>
                  <a:pt x="152550" y="637677"/>
                </a:lnTo>
                <a:lnTo>
                  <a:pt x="151363" y="631786"/>
                </a:lnTo>
                <a:lnTo>
                  <a:pt x="150515" y="625895"/>
                </a:lnTo>
                <a:lnTo>
                  <a:pt x="149667" y="619840"/>
                </a:lnTo>
                <a:lnTo>
                  <a:pt x="148989" y="613949"/>
                </a:lnTo>
                <a:lnTo>
                  <a:pt x="148311" y="607895"/>
                </a:lnTo>
                <a:lnTo>
                  <a:pt x="147972" y="601676"/>
                </a:lnTo>
                <a:lnTo>
                  <a:pt x="147463" y="595622"/>
                </a:lnTo>
                <a:lnTo>
                  <a:pt x="147294" y="589567"/>
                </a:lnTo>
                <a:lnTo>
                  <a:pt x="147124" y="583349"/>
                </a:lnTo>
                <a:lnTo>
                  <a:pt x="147124" y="577131"/>
                </a:lnTo>
                <a:lnTo>
                  <a:pt x="147124" y="568130"/>
                </a:lnTo>
                <a:lnTo>
                  <a:pt x="147463" y="559130"/>
                </a:lnTo>
                <a:lnTo>
                  <a:pt x="148141" y="550130"/>
                </a:lnTo>
                <a:lnTo>
                  <a:pt x="148819" y="541457"/>
                </a:lnTo>
                <a:lnTo>
                  <a:pt x="149837" y="532457"/>
                </a:lnTo>
                <a:lnTo>
                  <a:pt x="151193" y="523948"/>
                </a:lnTo>
                <a:lnTo>
                  <a:pt x="152719" y="515275"/>
                </a:lnTo>
                <a:lnTo>
                  <a:pt x="154415" y="506603"/>
                </a:lnTo>
                <a:lnTo>
                  <a:pt x="156280" y="498093"/>
                </a:lnTo>
                <a:lnTo>
                  <a:pt x="158484" y="489584"/>
                </a:lnTo>
                <a:lnTo>
                  <a:pt x="160858" y="481402"/>
                </a:lnTo>
                <a:lnTo>
                  <a:pt x="163231" y="473220"/>
                </a:lnTo>
                <a:lnTo>
                  <a:pt x="166114" y="464875"/>
                </a:lnTo>
                <a:lnTo>
                  <a:pt x="168996" y="456857"/>
                </a:lnTo>
                <a:lnTo>
                  <a:pt x="172217" y="448838"/>
                </a:lnTo>
                <a:lnTo>
                  <a:pt x="175439" y="440820"/>
                </a:lnTo>
                <a:lnTo>
                  <a:pt x="178999" y="433129"/>
                </a:lnTo>
                <a:lnTo>
                  <a:pt x="182730" y="425438"/>
                </a:lnTo>
                <a:lnTo>
                  <a:pt x="186629" y="417911"/>
                </a:lnTo>
                <a:lnTo>
                  <a:pt x="190868" y="410383"/>
                </a:lnTo>
                <a:lnTo>
                  <a:pt x="194937" y="403020"/>
                </a:lnTo>
                <a:lnTo>
                  <a:pt x="199515" y="395655"/>
                </a:lnTo>
                <a:lnTo>
                  <a:pt x="204093" y="388619"/>
                </a:lnTo>
                <a:lnTo>
                  <a:pt x="209010" y="381583"/>
                </a:lnTo>
                <a:lnTo>
                  <a:pt x="213757" y="374546"/>
                </a:lnTo>
                <a:lnTo>
                  <a:pt x="219013" y="367673"/>
                </a:lnTo>
                <a:lnTo>
                  <a:pt x="224269" y="361128"/>
                </a:lnTo>
                <a:lnTo>
                  <a:pt x="229864" y="354582"/>
                </a:lnTo>
                <a:lnTo>
                  <a:pt x="235460" y="348200"/>
                </a:lnTo>
                <a:lnTo>
                  <a:pt x="241224" y="341818"/>
                </a:lnTo>
                <a:lnTo>
                  <a:pt x="247158" y="335764"/>
                </a:lnTo>
                <a:lnTo>
                  <a:pt x="253262" y="329710"/>
                </a:lnTo>
                <a:lnTo>
                  <a:pt x="259535" y="323818"/>
                </a:lnTo>
                <a:lnTo>
                  <a:pt x="265809" y="318091"/>
                </a:lnTo>
                <a:lnTo>
                  <a:pt x="272421" y="312528"/>
                </a:lnTo>
                <a:lnTo>
                  <a:pt x="279034" y="307127"/>
                </a:lnTo>
                <a:lnTo>
                  <a:pt x="285816" y="301727"/>
                </a:lnTo>
                <a:lnTo>
                  <a:pt x="292598" y="296818"/>
                </a:lnTo>
                <a:lnTo>
                  <a:pt x="299719" y="291745"/>
                </a:lnTo>
                <a:lnTo>
                  <a:pt x="306840" y="287000"/>
                </a:lnTo>
                <a:lnTo>
                  <a:pt x="314131" y="282254"/>
                </a:lnTo>
                <a:lnTo>
                  <a:pt x="321591" y="277836"/>
                </a:lnTo>
                <a:lnTo>
                  <a:pt x="329220" y="273581"/>
                </a:lnTo>
                <a:lnTo>
                  <a:pt x="336850" y="269491"/>
                </a:lnTo>
                <a:lnTo>
                  <a:pt x="344480" y="265400"/>
                </a:lnTo>
                <a:lnTo>
                  <a:pt x="352279" y="261799"/>
                </a:lnTo>
                <a:lnTo>
                  <a:pt x="360417" y="258036"/>
                </a:lnTo>
                <a:lnTo>
                  <a:pt x="368556" y="254763"/>
                </a:lnTo>
                <a:lnTo>
                  <a:pt x="376695" y="251490"/>
                </a:lnTo>
                <a:lnTo>
                  <a:pt x="385002" y="248545"/>
                </a:lnTo>
                <a:lnTo>
                  <a:pt x="393310" y="245599"/>
                </a:lnTo>
                <a:lnTo>
                  <a:pt x="401788" y="242981"/>
                </a:lnTo>
                <a:lnTo>
                  <a:pt x="410435" y="240363"/>
                </a:lnTo>
                <a:lnTo>
                  <a:pt x="418912" y="238235"/>
                </a:lnTo>
                <a:lnTo>
                  <a:pt x="427729" y="236272"/>
                </a:lnTo>
                <a:lnTo>
                  <a:pt x="436546" y="234308"/>
                </a:lnTo>
                <a:lnTo>
                  <a:pt x="445362" y="232672"/>
                </a:lnTo>
                <a:lnTo>
                  <a:pt x="454518" y="231199"/>
                </a:lnTo>
                <a:lnTo>
                  <a:pt x="463504" y="229890"/>
                </a:lnTo>
                <a:lnTo>
                  <a:pt x="472660" y="228908"/>
                </a:lnTo>
                <a:lnTo>
                  <a:pt x="481646" y="228254"/>
                </a:lnTo>
                <a:lnTo>
                  <a:pt x="490971" y="227599"/>
                </a:lnTo>
                <a:lnTo>
                  <a:pt x="500296" y="227272"/>
                </a:lnTo>
                <a:close/>
                <a:moveTo>
                  <a:pt x="484237" y="0"/>
                </a:moveTo>
                <a:lnTo>
                  <a:pt x="530988" y="0"/>
                </a:lnTo>
                <a:lnTo>
                  <a:pt x="530988" y="117095"/>
                </a:lnTo>
                <a:lnTo>
                  <a:pt x="484237" y="1170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648000" anchor="b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ea typeface="黑体" pitchFamily="49" charset="-122"/>
              </a:rPr>
              <a:t>02</a:t>
            </a:r>
            <a:endParaRPr lang="zh-CN" altLang="en-US" sz="2400" b="1" dirty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31" name="MH_Other_1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6361499" y="1420809"/>
            <a:ext cx="1080000" cy="1391701"/>
          </a:xfrm>
          <a:custGeom>
            <a:avLst/>
            <a:gdLst>
              <a:gd name="connsiteX0" fmla="*/ 409742 w 1036210"/>
              <a:gd name="connsiteY0" fmla="*/ 1266007 h 1335540"/>
              <a:gd name="connsiteX1" fmla="*/ 609670 w 1036210"/>
              <a:gd name="connsiteY1" fmla="*/ 1266007 h 1335540"/>
              <a:gd name="connsiteX2" fmla="*/ 609670 w 1036210"/>
              <a:gd name="connsiteY2" fmla="*/ 1269632 h 1335540"/>
              <a:gd name="connsiteX3" fmla="*/ 609160 w 1036210"/>
              <a:gd name="connsiteY3" fmla="*/ 1273093 h 1335540"/>
              <a:gd name="connsiteX4" fmla="*/ 608650 w 1036210"/>
              <a:gd name="connsiteY4" fmla="*/ 1276553 h 1335540"/>
              <a:gd name="connsiteX5" fmla="*/ 607800 w 1036210"/>
              <a:gd name="connsiteY5" fmla="*/ 1280013 h 1335540"/>
              <a:gd name="connsiteX6" fmla="*/ 606610 w 1036210"/>
              <a:gd name="connsiteY6" fmla="*/ 1283473 h 1335540"/>
              <a:gd name="connsiteX7" fmla="*/ 605420 w 1036210"/>
              <a:gd name="connsiteY7" fmla="*/ 1286769 h 1335540"/>
              <a:gd name="connsiteX8" fmla="*/ 603720 w 1036210"/>
              <a:gd name="connsiteY8" fmla="*/ 1290064 h 1335540"/>
              <a:gd name="connsiteX9" fmla="*/ 601850 w 1036210"/>
              <a:gd name="connsiteY9" fmla="*/ 1293029 h 1335540"/>
              <a:gd name="connsiteX10" fmla="*/ 599980 w 1036210"/>
              <a:gd name="connsiteY10" fmla="*/ 1296325 h 1335540"/>
              <a:gd name="connsiteX11" fmla="*/ 597600 w 1036210"/>
              <a:gd name="connsiteY11" fmla="*/ 1299126 h 1335540"/>
              <a:gd name="connsiteX12" fmla="*/ 595220 w 1036210"/>
              <a:gd name="connsiteY12" fmla="*/ 1302092 h 1335540"/>
              <a:gd name="connsiteX13" fmla="*/ 592670 w 1036210"/>
              <a:gd name="connsiteY13" fmla="*/ 1304893 h 1335540"/>
              <a:gd name="connsiteX14" fmla="*/ 589950 w 1036210"/>
              <a:gd name="connsiteY14" fmla="*/ 1307694 h 1335540"/>
              <a:gd name="connsiteX15" fmla="*/ 587059 w 1036210"/>
              <a:gd name="connsiteY15" fmla="*/ 1310330 h 1335540"/>
              <a:gd name="connsiteX16" fmla="*/ 583829 w 1036210"/>
              <a:gd name="connsiteY16" fmla="*/ 1312802 h 1335540"/>
              <a:gd name="connsiteX17" fmla="*/ 580599 w 1036210"/>
              <a:gd name="connsiteY17" fmla="*/ 1315274 h 1335540"/>
              <a:gd name="connsiteX18" fmla="*/ 577029 w 1036210"/>
              <a:gd name="connsiteY18" fmla="*/ 1317580 h 1335540"/>
              <a:gd name="connsiteX19" fmla="*/ 573459 w 1036210"/>
              <a:gd name="connsiteY19" fmla="*/ 1319722 h 1335540"/>
              <a:gd name="connsiteX20" fmla="*/ 569549 w 1036210"/>
              <a:gd name="connsiteY20" fmla="*/ 1321864 h 1335540"/>
              <a:gd name="connsiteX21" fmla="*/ 565639 w 1036210"/>
              <a:gd name="connsiteY21" fmla="*/ 1323677 h 1335540"/>
              <a:gd name="connsiteX22" fmla="*/ 561729 w 1036210"/>
              <a:gd name="connsiteY22" fmla="*/ 1325654 h 1335540"/>
              <a:gd name="connsiteX23" fmla="*/ 557478 w 1036210"/>
              <a:gd name="connsiteY23" fmla="*/ 1327302 h 1335540"/>
              <a:gd name="connsiteX24" fmla="*/ 553058 w 1036210"/>
              <a:gd name="connsiteY24" fmla="*/ 1328785 h 1335540"/>
              <a:gd name="connsiteX25" fmla="*/ 548638 w 1036210"/>
              <a:gd name="connsiteY25" fmla="*/ 1330103 h 1335540"/>
              <a:gd name="connsiteX26" fmla="*/ 544047 w 1036210"/>
              <a:gd name="connsiteY26" fmla="*/ 1331256 h 1335540"/>
              <a:gd name="connsiteX27" fmla="*/ 539458 w 1036210"/>
              <a:gd name="connsiteY27" fmla="*/ 1332574 h 1335540"/>
              <a:gd name="connsiteX28" fmla="*/ 534697 w 1036210"/>
              <a:gd name="connsiteY28" fmla="*/ 1333398 h 1335540"/>
              <a:gd name="connsiteX29" fmla="*/ 529937 w 1036210"/>
              <a:gd name="connsiteY29" fmla="*/ 1334222 h 1335540"/>
              <a:gd name="connsiteX30" fmla="*/ 525007 w 1036210"/>
              <a:gd name="connsiteY30" fmla="*/ 1334881 h 1335540"/>
              <a:gd name="connsiteX31" fmla="*/ 519907 w 1036210"/>
              <a:gd name="connsiteY31" fmla="*/ 1335211 h 1335540"/>
              <a:gd name="connsiteX32" fmla="*/ 514806 w 1036210"/>
              <a:gd name="connsiteY32" fmla="*/ 1335540 h 1335540"/>
              <a:gd name="connsiteX33" fmla="*/ 509876 w 1036210"/>
              <a:gd name="connsiteY33" fmla="*/ 1335540 h 1335540"/>
              <a:gd name="connsiteX34" fmla="*/ 504606 w 1036210"/>
              <a:gd name="connsiteY34" fmla="*/ 1335540 h 1335540"/>
              <a:gd name="connsiteX35" fmla="*/ 499506 w 1036210"/>
              <a:gd name="connsiteY35" fmla="*/ 1335211 h 1335540"/>
              <a:gd name="connsiteX36" fmla="*/ 494406 w 1036210"/>
              <a:gd name="connsiteY36" fmla="*/ 1334881 h 1335540"/>
              <a:gd name="connsiteX37" fmla="*/ 489475 w 1036210"/>
              <a:gd name="connsiteY37" fmla="*/ 1334222 h 1335540"/>
              <a:gd name="connsiteX38" fmla="*/ 484715 w 1036210"/>
              <a:gd name="connsiteY38" fmla="*/ 1333398 h 1335540"/>
              <a:gd name="connsiteX39" fmla="*/ 479955 w 1036210"/>
              <a:gd name="connsiteY39" fmla="*/ 1332574 h 1335540"/>
              <a:gd name="connsiteX40" fmla="*/ 475365 w 1036210"/>
              <a:gd name="connsiteY40" fmla="*/ 1331256 h 1335540"/>
              <a:gd name="connsiteX41" fmla="*/ 470774 w 1036210"/>
              <a:gd name="connsiteY41" fmla="*/ 1330103 h 1335540"/>
              <a:gd name="connsiteX42" fmla="*/ 466354 w 1036210"/>
              <a:gd name="connsiteY42" fmla="*/ 1328785 h 1335540"/>
              <a:gd name="connsiteX43" fmla="*/ 462104 w 1036210"/>
              <a:gd name="connsiteY43" fmla="*/ 1327302 h 1335540"/>
              <a:gd name="connsiteX44" fmla="*/ 457854 w 1036210"/>
              <a:gd name="connsiteY44" fmla="*/ 1325654 h 1335540"/>
              <a:gd name="connsiteX45" fmla="*/ 453774 w 1036210"/>
              <a:gd name="connsiteY45" fmla="*/ 1323677 h 1335540"/>
              <a:gd name="connsiteX46" fmla="*/ 449864 w 1036210"/>
              <a:gd name="connsiteY46" fmla="*/ 1321864 h 1335540"/>
              <a:gd name="connsiteX47" fmla="*/ 445954 w 1036210"/>
              <a:gd name="connsiteY47" fmla="*/ 1319722 h 1335540"/>
              <a:gd name="connsiteX48" fmla="*/ 442383 w 1036210"/>
              <a:gd name="connsiteY48" fmla="*/ 1317580 h 1335540"/>
              <a:gd name="connsiteX49" fmla="*/ 438983 w 1036210"/>
              <a:gd name="connsiteY49" fmla="*/ 1315274 h 1335540"/>
              <a:gd name="connsiteX50" fmla="*/ 435753 w 1036210"/>
              <a:gd name="connsiteY50" fmla="*/ 1312802 h 1335540"/>
              <a:gd name="connsiteX51" fmla="*/ 432523 w 1036210"/>
              <a:gd name="connsiteY51" fmla="*/ 1310330 h 1335540"/>
              <a:gd name="connsiteX52" fmla="*/ 429633 w 1036210"/>
              <a:gd name="connsiteY52" fmla="*/ 1307694 h 1335540"/>
              <a:gd name="connsiteX53" fmla="*/ 426743 w 1036210"/>
              <a:gd name="connsiteY53" fmla="*/ 1304893 h 1335540"/>
              <a:gd name="connsiteX54" fmla="*/ 424192 w 1036210"/>
              <a:gd name="connsiteY54" fmla="*/ 1302092 h 1335540"/>
              <a:gd name="connsiteX55" fmla="*/ 421812 w 1036210"/>
              <a:gd name="connsiteY55" fmla="*/ 1299126 h 1335540"/>
              <a:gd name="connsiteX56" fmla="*/ 419432 w 1036210"/>
              <a:gd name="connsiteY56" fmla="*/ 1296325 h 1335540"/>
              <a:gd name="connsiteX57" fmla="*/ 417562 w 1036210"/>
              <a:gd name="connsiteY57" fmla="*/ 1293029 h 1335540"/>
              <a:gd name="connsiteX58" fmla="*/ 415862 w 1036210"/>
              <a:gd name="connsiteY58" fmla="*/ 1290064 h 1335540"/>
              <a:gd name="connsiteX59" fmla="*/ 414162 w 1036210"/>
              <a:gd name="connsiteY59" fmla="*/ 1286769 h 1335540"/>
              <a:gd name="connsiteX60" fmla="*/ 412802 w 1036210"/>
              <a:gd name="connsiteY60" fmla="*/ 1283473 h 1335540"/>
              <a:gd name="connsiteX61" fmla="*/ 411612 w 1036210"/>
              <a:gd name="connsiteY61" fmla="*/ 1280013 h 1335540"/>
              <a:gd name="connsiteX62" fmla="*/ 410762 w 1036210"/>
              <a:gd name="connsiteY62" fmla="*/ 1276553 h 1335540"/>
              <a:gd name="connsiteX63" fmla="*/ 410252 w 1036210"/>
              <a:gd name="connsiteY63" fmla="*/ 1273093 h 1335540"/>
              <a:gd name="connsiteX64" fmla="*/ 409912 w 1036210"/>
              <a:gd name="connsiteY64" fmla="*/ 1269632 h 1335540"/>
              <a:gd name="connsiteX65" fmla="*/ 376299 w 1036210"/>
              <a:gd name="connsiteY65" fmla="*/ 1180932 h 1335540"/>
              <a:gd name="connsiteX66" fmla="*/ 643113 w 1036210"/>
              <a:gd name="connsiteY66" fmla="*/ 1180932 h 1335540"/>
              <a:gd name="connsiteX67" fmla="*/ 646326 w 1036210"/>
              <a:gd name="connsiteY67" fmla="*/ 1181097 h 1335540"/>
              <a:gd name="connsiteX68" fmla="*/ 649539 w 1036210"/>
              <a:gd name="connsiteY68" fmla="*/ 1181592 h 1335540"/>
              <a:gd name="connsiteX69" fmla="*/ 652582 w 1036210"/>
              <a:gd name="connsiteY69" fmla="*/ 1182251 h 1335540"/>
              <a:gd name="connsiteX70" fmla="*/ 655456 w 1036210"/>
              <a:gd name="connsiteY70" fmla="*/ 1183405 h 1335540"/>
              <a:gd name="connsiteX71" fmla="*/ 658162 w 1036210"/>
              <a:gd name="connsiteY71" fmla="*/ 1184560 h 1335540"/>
              <a:gd name="connsiteX72" fmla="*/ 661036 w 1036210"/>
              <a:gd name="connsiteY72" fmla="*/ 1186209 h 1335540"/>
              <a:gd name="connsiteX73" fmla="*/ 663403 w 1036210"/>
              <a:gd name="connsiteY73" fmla="*/ 1188023 h 1335540"/>
              <a:gd name="connsiteX74" fmla="*/ 665601 w 1036210"/>
              <a:gd name="connsiteY74" fmla="*/ 1190002 h 1335540"/>
              <a:gd name="connsiteX75" fmla="*/ 667799 w 1036210"/>
              <a:gd name="connsiteY75" fmla="*/ 1192311 h 1335540"/>
              <a:gd name="connsiteX76" fmla="*/ 669490 w 1036210"/>
              <a:gd name="connsiteY76" fmla="*/ 1194619 h 1335540"/>
              <a:gd name="connsiteX77" fmla="*/ 671012 w 1036210"/>
              <a:gd name="connsiteY77" fmla="*/ 1197093 h 1335540"/>
              <a:gd name="connsiteX78" fmla="*/ 672365 w 1036210"/>
              <a:gd name="connsiteY78" fmla="*/ 1199896 h 1335540"/>
              <a:gd name="connsiteX79" fmla="*/ 673548 w 1036210"/>
              <a:gd name="connsiteY79" fmla="*/ 1202700 h 1335540"/>
              <a:gd name="connsiteX80" fmla="*/ 674394 w 1036210"/>
              <a:gd name="connsiteY80" fmla="*/ 1205668 h 1335540"/>
              <a:gd name="connsiteX81" fmla="*/ 674732 w 1036210"/>
              <a:gd name="connsiteY81" fmla="*/ 1208801 h 1335540"/>
              <a:gd name="connsiteX82" fmla="*/ 674901 w 1036210"/>
              <a:gd name="connsiteY82" fmla="*/ 1211935 h 1335540"/>
              <a:gd name="connsiteX83" fmla="*/ 674732 w 1036210"/>
              <a:gd name="connsiteY83" fmla="*/ 1215068 h 1335540"/>
              <a:gd name="connsiteX84" fmla="*/ 674394 w 1036210"/>
              <a:gd name="connsiteY84" fmla="*/ 1218201 h 1335540"/>
              <a:gd name="connsiteX85" fmla="*/ 673548 w 1036210"/>
              <a:gd name="connsiteY85" fmla="*/ 1221169 h 1335540"/>
              <a:gd name="connsiteX86" fmla="*/ 672365 w 1036210"/>
              <a:gd name="connsiteY86" fmla="*/ 1224138 h 1335540"/>
              <a:gd name="connsiteX87" fmla="*/ 671012 w 1036210"/>
              <a:gd name="connsiteY87" fmla="*/ 1226776 h 1335540"/>
              <a:gd name="connsiteX88" fmla="*/ 669490 w 1036210"/>
              <a:gd name="connsiteY88" fmla="*/ 1229415 h 1335540"/>
              <a:gd name="connsiteX89" fmla="*/ 667799 w 1036210"/>
              <a:gd name="connsiteY89" fmla="*/ 1231724 h 1335540"/>
              <a:gd name="connsiteX90" fmla="*/ 665601 w 1036210"/>
              <a:gd name="connsiteY90" fmla="*/ 1233867 h 1335540"/>
              <a:gd name="connsiteX91" fmla="*/ 663403 w 1036210"/>
              <a:gd name="connsiteY91" fmla="*/ 1236011 h 1335540"/>
              <a:gd name="connsiteX92" fmla="*/ 661036 w 1036210"/>
              <a:gd name="connsiteY92" fmla="*/ 1237660 h 1335540"/>
              <a:gd name="connsiteX93" fmla="*/ 658162 w 1036210"/>
              <a:gd name="connsiteY93" fmla="*/ 1239144 h 1335540"/>
              <a:gd name="connsiteX94" fmla="*/ 655456 w 1036210"/>
              <a:gd name="connsiteY94" fmla="*/ 1240464 h 1335540"/>
              <a:gd name="connsiteX95" fmla="*/ 652582 w 1036210"/>
              <a:gd name="connsiteY95" fmla="*/ 1241618 h 1335540"/>
              <a:gd name="connsiteX96" fmla="*/ 649539 w 1036210"/>
              <a:gd name="connsiteY96" fmla="*/ 1242443 h 1335540"/>
              <a:gd name="connsiteX97" fmla="*/ 646326 w 1036210"/>
              <a:gd name="connsiteY97" fmla="*/ 1242938 h 1335540"/>
              <a:gd name="connsiteX98" fmla="*/ 643113 w 1036210"/>
              <a:gd name="connsiteY98" fmla="*/ 1243102 h 1335540"/>
              <a:gd name="connsiteX99" fmla="*/ 376299 w 1036210"/>
              <a:gd name="connsiteY99" fmla="*/ 1243102 h 1335540"/>
              <a:gd name="connsiteX100" fmla="*/ 373086 w 1036210"/>
              <a:gd name="connsiteY100" fmla="*/ 1242938 h 1335540"/>
              <a:gd name="connsiteX101" fmla="*/ 369873 w 1036210"/>
              <a:gd name="connsiteY101" fmla="*/ 1242443 h 1335540"/>
              <a:gd name="connsiteX102" fmla="*/ 366830 w 1036210"/>
              <a:gd name="connsiteY102" fmla="*/ 1241618 h 1335540"/>
              <a:gd name="connsiteX103" fmla="*/ 363956 w 1036210"/>
              <a:gd name="connsiteY103" fmla="*/ 1240464 h 1335540"/>
              <a:gd name="connsiteX104" fmla="*/ 361250 w 1036210"/>
              <a:gd name="connsiteY104" fmla="*/ 1239144 h 1335540"/>
              <a:gd name="connsiteX105" fmla="*/ 358544 w 1036210"/>
              <a:gd name="connsiteY105" fmla="*/ 1237660 h 1335540"/>
              <a:gd name="connsiteX106" fmla="*/ 356009 w 1036210"/>
              <a:gd name="connsiteY106" fmla="*/ 1236011 h 1335540"/>
              <a:gd name="connsiteX107" fmla="*/ 353810 w 1036210"/>
              <a:gd name="connsiteY107" fmla="*/ 1233867 h 1335540"/>
              <a:gd name="connsiteX108" fmla="*/ 351781 w 1036210"/>
              <a:gd name="connsiteY108" fmla="*/ 1231724 h 1335540"/>
              <a:gd name="connsiteX109" fmla="*/ 349921 w 1036210"/>
              <a:gd name="connsiteY109" fmla="*/ 1229415 h 1335540"/>
              <a:gd name="connsiteX110" fmla="*/ 348399 w 1036210"/>
              <a:gd name="connsiteY110" fmla="*/ 1226776 h 1335540"/>
              <a:gd name="connsiteX111" fmla="*/ 346878 w 1036210"/>
              <a:gd name="connsiteY111" fmla="*/ 1224138 h 1335540"/>
              <a:gd name="connsiteX112" fmla="*/ 345864 w 1036210"/>
              <a:gd name="connsiteY112" fmla="*/ 1221169 h 1335540"/>
              <a:gd name="connsiteX113" fmla="*/ 345018 w 1036210"/>
              <a:gd name="connsiteY113" fmla="*/ 1218201 h 1335540"/>
              <a:gd name="connsiteX114" fmla="*/ 344680 w 1036210"/>
              <a:gd name="connsiteY114" fmla="*/ 1215068 h 1335540"/>
              <a:gd name="connsiteX115" fmla="*/ 344511 w 1036210"/>
              <a:gd name="connsiteY115" fmla="*/ 1211935 h 1335540"/>
              <a:gd name="connsiteX116" fmla="*/ 344680 w 1036210"/>
              <a:gd name="connsiteY116" fmla="*/ 1208801 h 1335540"/>
              <a:gd name="connsiteX117" fmla="*/ 345018 w 1036210"/>
              <a:gd name="connsiteY117" fmla="*/ 1205668 h 1335540"/>
              <a:gd name="connsiteX118" fmla="*/ 345864 w 1036210"/>
              <a:gd name="connsiteY118" fmla="*/ 1202700 h 1335540"/>
              <a:gd name="connsiteX119" fmla="*/ 346878 w 1036210"/>
              <a:gd name="connsiteY119" fmla="*/ 1199896 h 1335540"/>
              <a:gd name="connsiteX120" fmla="*/ 348399 w 1036210"/>
              <a:gd name="connsiteY120" fmla="*/ 1197093 h 1335540"/>
              <a:gd name="connsiteX121" fmla="*/ 349921 w 1036210"/>
              <a:gd name="connsiteY121" fmla="*/ 1194619 h 1335540"/>
              <a:gd name="connsiteX122" fmla="*/ 351781 w 1036210"/>
              <a:gd name="connsiteY122" fmla="*/ 1192311 h 1335540"/>
              <a:gd name="connsiteX123" fmla="*/ 353810 w 1036210"/>
              <a:gd name="connsiteY123" fmla="*/ 1190002 h 1335540"/>
              <a:gd name="connsiteX124" fmla="*/ 356009 w 1036210"/>
              <a:gd name="connsiteY124" fmla="*/ 1188023 h 1335540"/>
              <a:gd name="connsiteX125" fmla="*/ 358544 w 1036210"/>
              <a:gd name="connsiteY125" fmla="*/ 1186209 h 1335540"/>
              <a:gd name="connsiteX126" fmla="*/ 361250 w 1036210"/>
              <a:gd name="connsiteY126" fmla="*/ 1184560 h 1335540"/>
              <a:gd name="connsiteX127" fmla="*/ 363956 w 1036210"/>
              <a:gd name="connsiteY127" fmla="*/ 1183405 h 1335540"/>
              <a:gd name="connsiteX128" fmla="*/ 366830 w 1036210"/>
              <a:gd name="connsiteY128" fmla="*/ 1182251 h 1335540"/>
              <a:gd name="connsiteX129" fmla="*/ 369873 w 1036210"/>
              <a:gd name="connsiteY129" fmla="*/ 1181592 h 1335540"/>
              <a:gd name="connsiteX130" fmla="*/ 373086 w 1036210"/>
              <a:gd name="connsiteY130" fmla="*/ 1181097 h 1335540"/>
              <a:gd name="connsiteX131" fmla="*/ 376299 w 1036210"/>
              <a:gd name="connsiteY131" fmla="*/ 1099129 h 1335540"/>
              <a:gd name="connsiteX132" fmla="*/ 643113 w 1036210"/>
              <a:gd name="connsiteY132" fmla="*/ 1099129 h 1335540"/>
              <a:gd name="connsiteX133" fmla="*/ 646326 w 1036210"/>
              <a:gd name="connsiteY133" fmla="*/ 1099294 h 1335540"/>
              <a:gd name="connsiteX134" fmla="*/ 649539 w 1036210"/>
              <a:gd name="connsiteY134" fmla="*/ 1099625 h 1335540"/>
              <a:gd name="connsiteX135" fmla="*/ 652582 w 1036210"/>
              <a:gd name="connsiteY135" fmla="*/ 1100452 h 1335540"/>
              <a:gd name="connsiteX136" fmla="*/ 655456 w 1036210"/>
              <a:gd name="connsiteY136" fmla="*/ 1101609 h 1335540"/>
              <a:gd name="connsiteX137" fmla="*/ 658162 w 1036210"/>
              <a:gd name="connsiteY137" fmla="*/ 1102932 h 1335540"/>
              <a:gd name="connsiteX138" fmla="*/ 661036 w 1036210"/>
              <a:gd name="connsiteY138" fmla="*/ 1104420 h 1335540"/>
              <a:gd name="connsiteX139" fmla="*/ 663403 w 1036210"/>
              <a:gd name="connsiteY139" fmla="*/ 1106239 h 1335540"/>
              <a:gd name="connsiteX140" fmla="*/ 665601 w 1036210"/>
              <a:gd name="connsiteY140" fmla="*/ 1108223 h 1335540"/>
              <a:gd name="connsiteX141" fmla="*/ 667799 w 1036210"/>
              <a:gd name="connsiteY141" fmla="*/ 1110373 h 1335540"/>
              <a:gd name="connsiteX142" fmla="*/ 669490 w 1036210"/>
              <a:gd name="connsiteY142" fmla="*/ 1112853 h 1335540"/>
              <a:gd name="connsiteX143" fmla="*/ 671012 w 1036210"/>
              <a:gd name="connsiteY143" fmla="*/ 1115498 h 1335540"/>
              <a:gd name="connsiteX144" fmla="*/ 672365 w 1036210"/>
              <a:gd name="connsiteY144" fmla="*/ 1118144 h 1335540"/>
              <a:gd name="connsiteX145" fmla="*/ 673548 w 1036210"/>
              <a:gd name="connsiteY145" fmla="*/ 1120955 h 1335540"/>
              <a:gd name="connsiteX146" fmla="*/ 674394 w 1036210"/>
              <a:gd name="connsiteY146" fmla="*/ 1123931 h 1335540"/>
              <a:gd name="connsiteX147" fmla="*/ 674732 w 1036210"/>
              <a:gd name="connsiteY147" fmla="*/ 1127072 h 1335540"/>
              <a:gd name="connsiteX148" fmla="*/ 674901 w 1036210"/>
              <a:gd name="connsiteY148" fmla="*/ 1130214 h 1335540"/>
              <a:gd name="connsiteX149" fmla="*/ 674732 w 1036210"/>
              <a:gd name="connsiteY149" fmla="*/ 1133521 h 1335540"/>
              <a:gd name="connsiteX150" fmla="*/ 674394 w 1036210"/>
              <a:gd name="connsiteY150" fmla="*/ 1136497 h 1335540"/>
              <a:gd name="connsiteX151" fmla="*/ 673548 w 1036210"/>
              <a:gd name="connsiteY151" fmla="*/ 1139474 h 1335540"/>
              <a:gd name="connsiteX152" fmla="*/ 672365 w 1036210"/>
              <a:gd name="connsiteY152" fmla="*/ 1142284 h 1335540"/>
              <a:gd name="connsiteX153" fmla="*/ 671012 w 1036210"/>
              <a:gd name="connsiteY153" fmla="*/ 1145095 h 1335540"/>
              <a:gd name="connsiteX154" fmla="*/ 669490 w 1036210"/>
              <a:gd name="connsiteY154" fmla="*/ 1147575 h 1335540"/>
              <a:gd name="connsiteX155" fmla="*/ 667799 w 1036210"/>
              <a:gd name="connsiteY155" fmla="*/ 1150221 h 1335540"/>
              <a:gd name="connsiteX156" fmla="*/ 665601 w 1036210"/>
              <a:gd name="connsiteY156" fmla="*/ 1152371 h 1335540"/>
              <a:gd name="connsiteX157" fmla="*/ 663403 w 1036210"/>
              <a:gd name="connsiteY157" fmla="*/ 1154189 h 1335540"/>
              <a:gd name="connsiteX158" fmla="*/ 661036 w 1036210"/>
              <a:gd name="connsiteY158" fmla="*/ 1156008 h 1335540"/>
              <a:gd name="connsiteX159" fmla="*/ 658162 w 1036210"/>
              <a:gd name="connsiteY159" fmla="*/ 1157662 h 1335540"/>
              <a:gd name="connsiteX160" fmla="*/ 655456 w 1036210"/>
              <a:gd name="connsiteY160" fmla="*/ 1158985 h 1335540"/>
              <a:gd name="connsiteX161" fmla="*/ 652582 w 1036210"/>
              <a:gd name="connsiteY161" fmla="*/ 1159977 h 1335540"/>
              <a:gd name="connsiteX162" fmla="*/ 649539 w 1036210"/>
              <a:gd name="connsiteY162" fmla="*/ 1160638 h 1335540"/>
              <a:gd name="connsiteX163" fmla="*/ 646326 w 1036210"/>
              <a:gd name="connsiteY163" fmla="*/ 1161134 h 1335540"/>
              <a:gd name="connsiteX164" fmla="*/ 643113 w 1036210"/>
              <a:gd name="connsiteY164" fmla="*/ 1161299 h 1335540"/>
              <a:gd name="connsiteX165" fmla="*/ 376299 w 1036210"/>
              <a:gd name="connsiteY165" fmla="*/ 1161299 h 1335540"/>
              <a:gd name="connsiteX166" fmla="*/ 373086 w 1036210"/>
              <a:gd name="connsiteY166" fmla="*/ 1161134 h 1335540"/>
              <a:gd name="connsiteX167" fmla="*/ 369873 w 1036210"/>
              <a:gd name="connsiteY167" fmla="*/ 1160638 h 1335540"/>
              <a:gd name="connsiteX168" fmla="*/ 366830 w 1036210"/>
              <a:gd name="connsiteY168" fmla="*/ 1159977 h 1335540"/>
              <a:gd name="connsiteX169" fmla="*/ 363956 w 1036210"/>
              <a:gd name="connsiteY169" fmla="*/ 1158985 h 1335540"/>
              <a:gd name="connsiteX170" fmla="*/ 361250 w 1036210"/>
              <a:gd name="connsiteY170" fmla="*/ 1157662 h 1335540"/>
              <a:gd name="connsiteX171" fmla="*/ 358544 w 1036210"/>
              <a:gd name="connsiteY171" fmla="*/ 1156008 h 1335540"/>
              <a:gd name="connsiteX172" fmla="*/ 356009 w 1036210"/>
              <a:gd name="connsiteY172" fmla="*/ 1154189 h 1335540"/>
              <a:gd name="connsiteX173" fmla="*/ 353810 w 1036210"/>
              <a:gd name="connsiteY173" fmla="*/ 1152371 h 1335540"/>
              <a:gd name="connsiteX174" fmla="*/ 351781 w 1036210"/>
              <a:gd name="connsiteY174" fmla="*/ 1150221 h 1335540"/>
              <a:gd name="connsiteX175" fmla="*/ 349921 w 1036210"/>
              <a:gd name="connsiteY175" fmla="*/ 1147575 h 1335540"/>
              <a:gd name="connsiteX176" fmla="*/ 348399 w 1036210"/>
              <a:gd name="connsiteY176" fmla="*/ 1145095 h 1335540"/>
              <a:gd name="connsiteX177" fmla="*/ 346878 w 1036210"/>
              <a:gd name="connsiteY177" fmla="*/ 1142284 h 1335540"/>
              <a:gd name="connsiteX178" fmla="*/ 345864 w 1036210"/>
              <a:gd name="connsiteY178" fmla="*/ 1139474 h 1335540"/>
              <a:gd name="connsiteX179" fmla="*/ 345018 w 1036210"/>
              <a:gd name="connsiteY179" fmla="*/ 1136497 h 1335540"/>
              <a:gd name="connsiteX180" fmla="*/ 344680 w 1036210"/>
              <a:gd name="connsiteY180" fmla="*/ 1133521 h 1335540"/>
              <a:gd name="connsiteX181" fmla="*/ 344511 w 1036210"/>
              <a:gd name="connsiteY181" fmla="*/ 1130214 h 1335540"/>
              <a:gd name="connsiteX182" fmla="*/ 344680 w 1036210"/>
              <a:gd name="connsiteY182" fmla="*/ 1127072 h 1335540"/>
              <a:gd name="connsiteX183" fmla="*/ 345018 w 1036210"/>
              <a:gd name="connsiteY183" fmla="*/ 1123931 h 1335540"/>
              <a:gd name="connsiteX184" fmla="*/ 345864 w 1036210"/>
              <a:gd name="connsiteY184" fmla="*/ 1120955 h 1335540"/>
              <a:gd name="connsiteX185" fmla="*/ 346878 w 1036210"/>
              <a:gd name="connsiteY185" fmla="*/ 1118144 h 1335540"/>
              <a:gd name="connsiteX186" fmla="*/ 348399 w 1036210"/>
              <a:gd name="connsiteY186" fmla="*/ 1115498 h 1335540"/>
              <a:gd name="connsiteX187" fmla="*/ 349921 w 1036210"/>
              <a:gd name="connsiteY187" fmla="*/ 1112853 h 1335540"/>
              <a:gd name="connsiteX188" fmla="*/ 351781 w 1036210"/>
              <a:gd name="connsiteY188" fmla="*/ 1110373 h 1335540"/>
              <a:gd name="connsiteX189" fmla="*/ 353810 w 1036210"/>
              <a:gd name="connsiteY189" fmla="*/ 1108223 h 1335540"/>
              <a:gd name="connsiteX190" fmla="*/ 356009 w 1036210"/>
              <a:gd name="connsiteY190" fmla="*/ 1106239 h 1335540"/>
              <a:gd name="connsiteX191" fmla="*/ 358544 w 1036210"/>
              <a:gd name="connsiteY191" fmla="*/ 1104420 h 1335540"/>
              <a:gd name="connsiteX192" fmla="*/ 361250 w 1036210"/>
              <a:gd name="connsiteY192" fmla="*/ 1102932 h 1335540"/>
              <a:gd name="connsiteX193" fmla="*/ 363956 w 1036210"/>
              <a:gd name="connsiteY193" fmla="*/ 1101609 h 1335540"/>
              <a:gd name="connsiteX194" fmla="*/ 366830 w 1036210"/>
              <a:gd name="connsiteY194" fmla="*/ 1100452 h 1335540"/>
              <a:gd name="connsiteX195" fmla="*/ 369873 w 1036210"/>
              <a:gd name="connsiteY195" fmla="*/ 1099625 h 1335540"/>
              <a:gd name="connsiteX196" fmla="*/ 373086 w 1036210"/>
              <a:gd name="connsiteY196" fmla="*/ 1099294 h 1335540"/>
              <a:gd name="connsiteX197" fmla="*/ 794884 w 1036210"/>
              <a:gd name="connsiteY197" fmla="*/ 755120 h 1335540"/>
              <a:gd name="connsiteX198" fmla="*/ 794884 w 1036210"/>
              <a:gd name="connsiteY198" fmla="*/ 755447 h 1335540"/>
              <a:gd name="connsiteX199" fmla="*/ 794545 w 1036210"/>
              <a:gd name="connsiteY199" fmla="*/ 755774 h 1335540"/>
              <a:gd name="connsiteX200" fmla="*/ 796620 w 1036210"/>
              <a:gd name="connsiteY200" fmla="*/ 749272 h 1335540"/>
              <a:gd name="connsiteX201" fmla="*/ 796577 w 1036210"/>
              <a:gd name="connsiteY201" fmla="*/ 749886 h 1335540"/>
              <a:gd name="connsiteX202" fmla="*/ 796239 w 1036210"/>
              <a:gd name="connsiteY202" fmla="*/ 752176 h 1335540"/>
              <a:gd name="connsiteX203" fmla="*/ 795730 w 1036210"/>
              <a:gd name="connsiteY203" fmla="*/ 753811 h 1335540"/>
              <a:gd name="connsiteX204" fmla="*/ 795392 w 1036210"/>
              <a:gd name="connsiteY204" fmla="*/ 754466 h 1335540"/>
              <a:gd name="connsiteX205" fmla="*/ 795053 w 1036210"/>
              <a:gd name="connsiteY205" fmla="*/ 754956 h 1335540"/>
              <a:gd name="connsiteX206" fmla="*/ 794884 w 1036210"/>
              <a:gd name="connsiteY206" fmla="*/ 755120 h 1335540"/>
              <a:gd name="connsiteX207" fmla="*/ 794037 w 1036210"/>
              <a:gd name="connsiteY207" fmla="*/ 756592 h 1335540"/>
              <a:gd name="connsiteX208" fmla="*/ 793190 w 1036210"/>
              <a:gd name="connsiteY208" fmla="*/ 757573 h 1335540"/>
              <a:gd name="connsiteX209" fmla="*/ 794545 w 1036210"/>
              <a:gd name="connsiteY209" fmla="*/ 755283 h 1335540"/>
              <a:gd name="connsiteX210" fmla="*/ 795561 w 1036210"/>
              <a:gd name="connsiteY210" fmla="*/ 753157 h 1335540"/>
              <a:gd name="connsiteX211" fmla="*/ 796239 w 1036210"/>
              <a:gd name="connsiteY211" fmla="*/ 751358 h 1335540"/>
              <a:gd name="connsiteX212" fmla="*/ 796577 w 1036210"/>
              <a:gd name="connsiteY212" fmla="*/ 749559 h 1335540"/>
              <a:gd name="connsiteX213" fmla="*/ 796747 w 1036210"/>
              <a:gd name="connsiteY213" fmla="*/ 747269 h 1335540"/>
              <a:gd name="connsiteX214" fmla="*/ 796916 w 1036210"/>
              <a:gd name="connsiteY214" fmla="*/ 747596 h 1335540"/>
              <a:gd name="connsiteX215" fmla="*/ 796747 w 1036210"/>
              <a:gd name="connsiteY215" fmla="*/ 748414 h 1335540"/>
              <a:gd name="connsiteX216" fmla="*/ 796620 w 1036210"/>
              <a:gd name="connsiteY216" fmla="*/ 749272 h 1335540"/>
              <a:gd name="connsiteX217" fmla="*/ 796747 w 1036210"/>
              <a:gd name="connsiteY217" fmla="*/ 747432 h 1335540"/>
              <a:gd name="connsiteX218" fmla="*/ 767594 w 1036210"/>
              <a:gd name="connsiteY218" fmla="*/ 747128 h 1335540"/>
              <a:gd name="connsiteX219" fmla="*/ 767449 w 1036210"/>
              <a:gd name="connsiteY219" fmla="*/ 749231 h 1335540"/>
              <a:gd name="connsiteX220" fmla="*/ 767449 w 1036210"/>
              <a:gd name="connsiteY220" fmla="*/ 749068 h 1335540"/>
              <a:gd name="connsiteX221" fmla="*/ 767449 w 1036210"/>
              <a:gd name="connsiteY221" fmla="*/ 748250 h 1335540"/>
              <a:gd name="connsiteX222" fmla="*/ 769956 w 1036210"/>
              <a:gd name="connsiteY222" fmla="*/ 740595 h 1335540"/>
              <a:gd name="connsiteX223" fmla="*/ 769650 w 1036210"/>
              <a:gd name="connsiteY223" fmla="*/ 741053 h 1335540"/>
              <a:gd name="connsiteX224" fmla="*/ 768634 w 1036210"/>
              <a:gd name="connsiteY224" fmla="*/ 743179 h 1335540"/>
              <a:gd name="connsiteX225" fmla="*/ 767957 w 1036210"/>
              <a:gd name="connsiteY225" fmla="*/ 745306 h 1335540"/>
              <a:gd name="connsiteX226" fmla="*/ 767618 w 1036210"/>
              <a:gd name="connsiteY226" fmla="*/ 746941 h 1335540"/>
              <a:gd name="connsiteX227" fmla="*/ 767594 w 1036210"/>
              <a:gd name="connsiteY227" fmla="*/ 747128 h 1335540"/>
              <a:gd name="connsiteX228" fmla="*/ 767618 w 1036210"/>
              <a:gd name="connsiteY228" fmla="*/ 746778 h 1335540"/>
              <a:gd name="connsiteX229" fmla="*/ 767957 w 1036210"/>
              <a:gd name="connsiteY229" fmla="*/ 744815 h 1335540"/>
              <a:gd name="connsiteX230" fmla="*/ 768465 w 1036210"/>
              <a:gd name="connsiteY230" fmla="*/ 743016 h 1335540"/>
              <a:gd name="connsiteX231" fmla="*/ 768691 w 1036210"/>
              <a:gd name="connsiteY231" fmla="*/ 742634 h 1335540"/>
              <a:gd name="connsiteX232" fmla="*/ 768804 w 1036210"/>
              <a:gd name="connsiteY232" fmla="*/ 742525 h 1335540"/>
              <a:gd name="connsiteX233" fmla="*/ 768804 w 1036210"/>
              <a:gd name="connsiteY233" fmla="*/ 742443 h 1335540"/>
              <a:gd name="connsiteX234" fmla="*/ 769142 w 1036210"/>
              <a:gd name="connsiteY234" fmla="*/ 741871 h 1335540"/>
              <a:gd name="connsiteX235" fmla="*/ 769396 w 1036210"/>
              <a:gd name="connsiteY235" fmla="*/ 741380 h 1335540"/>
              <a:gd name="connsiteX236" fmla="*/ 769752 w 1036210"/>
              <a:gd name="connsiteY236" fmla="*/ 740791 h 1335540"/>
              <a:gd name="connsiteX237" fmla="*/ 770158 w 1036210"/>
              <a:gd name="connsiteY237" fmla="*/ 740290 h 1335540"/>
              <a:gd name="connsiteX238" fmla="*/ 770158 w 1036210"/>
              <a:gd name="connsiteY238" fmla="*/ 740399 h 1335540"/>
              <a:gd name="connsiteX239" fmla="*/ 769956 w 1036210"/>
              <a:gd name="connsiteY239" fmla="*/ 740595 h 1335540"/>
              <a:gd name="connsiteX240" fmla="*/ 1007792 w 1036210"/>
              <a:gd name="connsiteY240" fmla="*/ 303707 h 1335540"/>
              <a:gd name="connsiteX241" fmla="*/ 1036210 w 1036210"/>
              <a:gd name="connsiteY241" fmla="*/ 338777 h 1335540"/>
              <a:gd name="connsiteX242" fmla="*/ 941983 w 1036210"/>
              <a:gd name="connsiteY242" fmla="*/ 415129 h 1335540"/>
              <a:gd name="connsiteX243" fmla="*/ 913566 w 1036210"/>
              <a:gd name="connsiteY243" fmla="*/ 380058 h 1335540"/>
              <a:gd name="connsiteX244" fmla="*/ 28418 w 1036210"/>
              <a:gd name="connsiteY244" fmla="*/ 284751 h 1335540"/>
              <a:gd name="connsiteX245" fmla="*/ 122644 w 1036210"/>
              <a:gd name="connsiteY245" fmla="*/ 361103 h 1335540"/>
              <a:gd name="connsiteX246" fmla="*/ 94227 w 1036210"/>
              <a:gd name="connsiteY246" fmla="*/ 396174 h 1335540"/>
              <a:gd name="connsiteX247" fmla="*/ 0 w 1036210"/>
              <a:gd name="connsiteY247" fmla="*/ 319822 h 1335540"/>
              <a:gd name="connsiteX248" fmla="*/ 521216 w 1036210"/>
              <a:gd name="connsiteY248" fmla="*/ 260648 h 1335540"/>
              <a:gd name="connsiteX249" fmla="*/ 513426 w 1036210"/>
              <a:gd name="connsiteY249" fmla="*/ 260811 h 1335540"/>
              <a:gd name="connsiteX250" fmla="*/ 505636 w 1036210"/>
              <a:gd name="connsiteY250" fmla="*/ 261302 h 1335540"/>
              <a:gd name="connsiteX251" fmla="*/ 497846 w 1036210"/>
              <a:gd name="connsiteY251" fmla="*/ 261793 h 1335540"/>
              <a:gd name="connsiteX252" fmla="*/ 505636 w 1036210"/>
              <a:gd name="connsiteY252" fmla="*/ 262610 h 1335540"/>
              <a:gd name="connsiteX253" fmla="*/ 513257 w 1036210"/>
              <a:gd name="connsiteY253" fmla="*/ 263428 h 1335540"/>
              <a:gd name="connsiteX254" fmla="*/ 520877 w 1036210"/>
              <a:gd name="connsiteY254" fmla="*/ 264410 h 1335540"/>
              <a:gd name="connsiteX255" fmla="*/ 528667 w 1036210"/>
              <a:gd name="connsiteY255" fmla="*/ 265555 h 1335540"/>
              <a:gd name="connsiteX256" fmla="*/ 536288 w 1036210"/>
              <a:gd name="connsiteY256" fmla="*/ 267027 h 1335540"/>
              <a:gd name="connsiteX257" fmla="*/ 543740 w 1036210"/>
              <a:gd name="connsiteY257" fmla="*/ 268499 h 1335540"/>
              <a:gd name="connsiteX258" fmla="*/ 551191 w 1036210"/>
              <a:gd name="connsiteY258" fmla="*/ 270135 h 1335540"/>
              <a:gd name="connsiteX259" fmla="*/ 558642 w 1036210"/>
              <a:gd name="connsiteY259" fmla="*/ 271770 h 1335540"/>
              <a:gd name="connsiteX260" fmla="*/ 566263 w 1036210"/>
              <a:gd name="connsiteY260" fmla="*/ 273897 h 1335540"/>
              <a:gd name="connsiteX261" fmla="*/ 573545 w 1036210"/>
              <a:gd name="connsiteY261" fmla="*/ 275860 h 1335540"/>
              <a:gd name="connsiteX262" fmla="*/ 580827 w 1036210"/>
              <a:gd name="connsiteY262" fmla="*/ 277986 h 1335540"/>
              <a:gd name="connsiteX263" fmla="*/ 587939 w 1036210"/>
              <a:gd name="connsiteY263" fmla="*/ 280440 h 1335540"/>
              <a:gd name="connsiteX264" fmla="*/ 595052 w 1036210"/>
              <a:gd name="connsiteY264" fmla="*/ 282893 h 1335540"/>
              <a:gd name="connsiteX265" fmla="*/ 602165 w 1036210"/>
              <a:gd name="connsiteY265" fmla="*/ 285674 h 1335540"/>
              <a:gd name="connsiteX266" fmla="*/ 609108 w 1036210"/>
              <a:gd name="connsiteY266" fmla="*/ 288455 h 1335540"/>
              <a:gd name="connsiteX267" fmla="*/ 616052 w 1036210"/>
              <a:gd name="connsiteY267" fmla="*/ 291562 h 1335540"/>
              <a:gd name="connsiteX268" fmla="*/ 623164 w 1036210"/>
              <a:gd name="connsiteY268" fmla="*/ 294507 h 1335540"/>
              <a:gd name="connsiteX269" fmla="*/ 629938 w 1036210"/>
              <a:gd name="connsiteY269" fmla="*/ 297942 h 1335540"/>
              <a:gd name="connsiteX270" fmla="*/ 636542 w 1036210"/>
              <a:gd name="connsiteY270" fmla="*/ 301213 h 1335540"/>
              <a:gd name="connsiteX271" fmla="*/ 643147 w 1036210"/>
              <a:gd name="connsiteY271" fmla="*/ 304812 h 1335540"/>
              <a:gd name="connsiteX272" fmla="*/ 649751 w 1036210"/>
              <a:gd name="connsiteY272" fmla="*/ 308410 h 1335540"/>
              <a:gd name="connsiteX273" fmla="*/ 656187 w 1036210"/>
              <a:gd name="connsiteY273" fmla="*/ 312172 h 1335540"/>
              <a:gd name="connsiteX274" fmla="*/ 662453 w 1036210"/>
              <a:gd name="connsiteY274" fmla="*/ 316261 h 1335540"/>
              <a:gd name="connsiteX275" fmla="*/ 668719 w 1036210"/>
              <a:gd name="connsiteY275" fmla="*/ 320187 h 1335540"/>
              <a:gd name="connsiteX276" fmla="*/ 674816 w 1036210"/>
              <a:gd name="connsiteY276" fmla="*/ 324440 h 1335540"/>
              <a:gd name="connsiteX277" fmla="*/ 680912 w 1036210"/>
              <a:gd name="connsiteY277" fmla="*/ 328693 h 1335540"/>
              <a:gd name="connsiteX278" fmla="*/ 686839 w 1036210"/>
              <a:gd name="connsiteY278" fmla="*/ 333273 h 1335540"/>
              <a:gd name="connsiteX279" fmla="*/ 692597 w 1036210"/>
              <a:gd name="connsiteY279" fmla="*/ 337689 h 1335540"/>
              <a:gd name="connsiteX280" fmla="*/ 698355 w 1036210"/>
              <a:gd name="connsiteY280" fmla="*/ 342433 h 1335540"/>
              <a:gd name="connsiteX281" fmla="*/ 703774 w 1036210"/>
              <a:gd name="connsiteY281" fmla="*/ 347176 h 1335540"/>
              <a:gd name="connsiteX282" fmla="*/ 709362 w 1036210"/>
              <a:gd name="connsiteY282" fmla="*/ 352083 h 1335540"/>
              <a:gd name="connsiteX283" fmla="*/ 714612 w 1036210"/>
              <a:gd name="connsiteY283" fmla="*/ 356990 h 1335540"/>
              <a:gd name="connsiteX284" fmla="*/ 719862 w 1036210"/>
              <a:gd name="connsiteY284" fmla="*/ 362225 h 1335540"/>
              <a:gd name="connsiteX285" fmla="*/ 725112 w 1036210"/>
              <a:gd name="connsiteY285" fmla="*/ 367459 h 1335540"/>
              <a:gd name="connsiteX286" fmla="*/ 730023 w 1036210"/>
              <a:gd name="connsiteY286" fmla="*/ 372857 h 1335540"/>
              <a:gd name="connsiteX287" fmla="*/ 734765 w 1036210"/>
              <a:gd name="connsiteY287" fmla="*/ 378254 h 1335540"/>
              <a:gd name="connsiteX288" fmla="*/ 739507 w 1036210"/>
              <a:gd name="connsiteY288" fmla="*/ 383816 h 1335540"/>
              <a:gd name="connsiteX289" fmla="*/ 744248 w 1036210"/>
              <a:gd name="connsiteY289" fmla="*/ 389541 h 1335540"/>
              <a:gd name="connsiteX290" fmla="*/ 748651 w 1036210"/>
              <a:gd name="connsiteY290" fmla="*/ 395266 h 1335540"/>
              <a:gd name="connsiteX291" fmla="*/ 752885 w 1036210"/>
              <a:gd name="connsiteY291" fmla="*/ 401154 h 1335540"/>
              <a:gd name="connsiteX292" fmla="*/ 757119 w 1036210"/>
              <a:gd name="connsiteY292" fmla="*/ 407043 h 1335540"/>
              <a:gd name="connsiteX293" fmla="*/ 761352 w 1036210"/>
              <a:gd name="connsiteY293" fmla="*/ 412931 h 1335540"/>
              <a:gd name="connsiteX294" fmla="*/ 765078 w 1036210"/>
              <a:gd name="connsiteY294" fmla="*/ 418983 h 1335540"/>
              <a:gd name="connsiteX295" fmla="*/ 768973 w 1036210"/>
              <a:gd name="connsiteY295" fmla="*/ 425199 h 1335540"/>
              <a:gd name="connsiteX296" fmla="*/ 772529 w 1036210"/>
              <a:gd name="connsiteY296" fmla="*/ 431415 h 1335540"/>
              <a:gd name="connsiteX297" fmla="*/ 776086 w 1036210"/>
              <a:gd name="connsiteY297" fmla="*/ 437794 h 1335540"/>
              <a:gd name="connsiteX298" fmla="*/ 779473 w 1036210"/>
              <a:gd name="connsiteY298" fmla="*/ 444173 h 1335540"/>
              <a:gd name="connsiteX299" fmla="*/ 782521 w 1036210"/>
              <a:gd name="connsiteY299" fmla="*/ 450552 h 1335540"/>
              <a:gd name="connsiteX300" fmla="*/ 785739 w 1036210"/>
              <a:gd name="connsiteY300" fmla="*/ 457095 h 1335540"/>
              <a:gd name="connsiteX301" fmla="*/ 788448 w 1036210"/>
              <a:gd name="connsiteY301" fmla="*/ 463638 h 1335540"/>
              <a:gd name="connsiteX302" fmla="*/ 791158 w 1036210"/>
              <a:gd name="connsiteY302" fmla="*/ 470181 h 1335540"/>
              <a:gd name="connsiteX303" fmla="*/ 793698 w 1036210"/>
              <a:gd name="connsiteY303" fmla="*/ 476887 h 1335540"/>
              <a:gd name="connsiteX304" fmla="*/ 796069 w 1036210"/>
              <a:gd name="connsiteY304" fmla="*/ 483594 h 1335540"/>
              <a:gd name="connsiteX305" fmla="*/ 798440 w 1036210"/>
              <a:gd name="connsiteY305" fmla="*/ 490464 h 1335540"/>
              <a:gd name="connsiteX306" fmla="*/ 800472 w 1036210"/>
              <a:gd name="connsiteY306" fmla="*/ 497333 h 1335540"/>
              <a:gd name="connsiteX307" fmla="*/ 802335 w 1036210"/>
              <a:gd name="connsiteY307" fmla="*/ 504203 h 1335540"/>
              <a:gd name="connsiteX308" fmla="*/ 804029 w 1036210"/>
              <a:gd name="connsiteY308" fmla="*/ 511073 h 1335540"/>
              <a:gd name="connsiteX309" fmla="*/ 805722 w 1036210"/>
              <a:gd name="connsiteY309" fmla="*/ 517943 h 1335540"/>
              <a:gd name="connsiteX310" fmla="*/ 807246 w 1036210"/>
              <a:gd name="connsiteY310" fmla="*/ 524977 h 1335540"/>
              <a:gd name="connsiteX311" fmla="*/ 808432 w 1036210"/>
              <a:gd name="connsiteY311" fmla="*/ 532010 h 1335540"/>
              <a:gd name="connsiteX312" fmla="*/ 809448 w 1036210"/>
              <a:gd name="connsiteY312" fmla="*/ 539207 h 1335540"/>
              <a:gd name="connsiteX313" fmla="*/ 810464 w 1036210"/>
              <a:gd name="connsiteY313" fmla="*/ 546241 h 1335540"/>
              <a:gd name="connsiteX314" fmla="*/ 811311 w 1036210"/>
              <a:gd name="connsiteY314" fmla="*/ 553274 h 1335540"/>
              <a:gd name="connsiteX315" fmla="*/ 811988 w 1036210"/>
              <a:gd name="connsiteY315" fmla="*/ 560308 h 1335540"/>
              <a:gd name="connsiteX316" fmla="*/ 812327 w 1036210"/>
              <a:gd name="connsiteY316" fmla="*/ 567341 h 1335540"/>
              <a:gd name="connsiteX317" fmla="*/ 812665 w 1036210"/>
              <a:gd name="connsiteY317" fmla="*/ 574539 h 1335540"/>
              <a:gd name="connsiteX318" fmla="*/ 812835 w 1036210"/>
              <a:gd name="connsiteY318" fmla="*/ 581736 h 1335540"/>
              <a:gd name="connsiteX319" fmla="*/ 812665 w 1036210"/>
              <a:gd name="connsiteY319" fmla="*/ 588769 h 1335540"/>
              <a:gd name="connsiteX320" fmla="*/ 812496 w 1036210"/>
              <a:gd name="connsiteY320" fmla="*/ 595966 h 1335540"/>
              <a:gd name="connsiteX321" fmla="*/ 812157 w 1036210"/>
              <a:gd name="connsiteY321" fmla="*/ 603000 h 1335540"/>
              <a:gd name="connsiteX322" fmla="*/ 811649 w 1036210"/>
              <a:gd name="connsiteY322" fmla="*/ 610033 h 1335540"/>
              <a:gd name="connsiteX323" fmla="*/ 810972 w 1036210"/>
              <a:gd name="connsiteY323" fmla="*/ 617067 h 1335540"/>
              <a:gd name="connsiteX324" fmla="*/ 809956 w 1036210"/>
              <a:gd name="connsiteY324" fmla="*/ 624427 h 1335540"/>
              <a:gd name="connsiteX325" fmla="*/ 808940 w 1036210"/>
              <a:gd name="connsiteY325" fmla="*/ 631461 h 1335540"/>
              <a:gd name="connsiteX326" fmla="*/ 807754 w 1036210"/>
              <a:gd name="connsiteY326" fmla="*/ 638331 h 1335540"/>
              <a:gd name="connsiteX327" fmla="*/ 806569 w 1036210"/>
              <a:gd name="connsiteY327" fmla="*/ 645364 h 1335540"/>
              <a:gd name="connsiteX328" fmla="*/ 805045 w 1036210"/>
              <a:gd name="connsiteY328" fmla="*/ 652398 h 1335540"/>
              <a:gd name="connsiteX329" fmla="*/ 803182 w 1036210"/>
              <a:gd name="connsiteY329" fmla="*/ 659268 h 1335540"/>
              <a:gd name="connsiteX330" fmla="*/ 801488 w 1036210"/>
              <a:gd name="connsiteY330" fmla="*/ 666301 h 1335540"/>
              <a:gd name="connsiteX331" fmla="*/ 799456 w 1036210"/>
              <a:gd name="connsiteY331" fmla="*/ 673171 h 1335540"/>
              <a:gd name="connsiteX332" fmla="*/ 797255 w 1036210"/>
              <a:gd name="connsiteY332" fmla="*/ 679878 h 1335540"/>
              <a:gd name="connsiteX333" fmla="*/ 795053 w 1036210"/>
              <a:gd name="connsiteY333" fmla="*/ 686748 h 1335540"/>
              <a:gd name="connsiteX334" fmla="*/ 792513 w 1036210"/>
              <a:gd name="connsiteY334" fmla="*/ 693454 h 1335540"/>
              <a:gd name="connsiteX335" fmla="*/ 789803 w 1036210"/>
              <a:gd name="connsiteY335" fmla="*/ 700160 h 1335540"/>
              <a:gd name="connsiteX336" fmla="*/ 787094 w 1036210"/>
              <a:gd name="connsiteY336" fmla="*/ 706703 h 1335540"/>
              <a:gd name="connsiteX337" fmla="*/ 784045 w 1036210"/>
              <a:gd name="connsiteY337" fmla="*/ 713246 h 1335540"/>
              <a:gd name="connsiteX338" fmla="*/ 780997 w 1036210"/>
              <a:gd name="connsiteY338" fmla="*/ 719789 h 1335540"/>
              <a:gd name="connsiteX339" fmla="*/ 777610 w 1036210"/>
              <a:gd name="connsiteY339" fmla="*/ 726332 h 1335540"/>
              <a:gd name="connsiteX340" fmla="*/ 774392 w 1036210"/>
              <a:gd name="connsiteY340" fmla="*/ 732711 h 1335540"/>
              <a:gd name="connsiteX341" fmla="*/ 770666 w 1036210"/>
              <a:gd name="connsiteY341" fmla="*/ 738926 h 1335540"/>
              <a:gd name="connsiteX342" fmla="*/ 769933 w 1036210"/>
              <a:gd name="connsiteY342" fmla="*/ 740344 h 1335540"/>
              <a:gd name="connsiteX343" fmla="*/ 769650 w 1036210"/>
              <a:gd name="connsiteY343" fmla="*/ 740726 h 1335540"/>
              <a:gd name="connsiteX344" fmla="*/ 769820 w 1036210"/>
              <a:gd name="connsiteY344" fmla="*/ 740563 h 1335540"/>
              <a:gd name="connsiteX345" fmla="*/ 769933 w 1036210"/>
              <a:gd name="connsiteY345" fmla="*/ 740344 h 1335540"/>
              <a:gd name="connsiteX346" fmla="*/ 770497 w 1036210"/>
              <a:gd name="connsiteY346" fmla="*/ 739581 h 1335540"/>
              <a:gd name="connsiteX347" fmla="*/ 771175 w 1036210"/>
              <a:gd name="connsiteY347" fmla="*/ 738763 h 1335540"/>
              <a:gd name="connsiteX348" fmla="*/ 770158 w 1036210"/>
              <a:gd name="connsiteY348" fmla="*/ 740290 h 1335540"/>
              <a:gd name="connsiteX349" fmla="*/ 770158 w 1036210"/>
              <a:gd name="connsiteY349" fmla="*/ 740235 h 1335540"/>
              <a:gd name="connsiteX350" fmla="*/ 769989 w 1036210"/>
              <a:gd name="connsiteY350" fmla="*/ 740399 h 1335540"/>
              <a:gd name="connsiteX351" fmla="*/ 769752 w 1036210"/>
              <a:gd name="connsiteY351" fmla="*/ 740791 h 1335540"/>
              <a:gd name="connsiteX352" fmla="*/ 769650 w 1036210"/>
              <a:gd name="connsiteY352" fmla="*/ 740889 h 1335540"/>
              <a:gd name="connsiteX353" fmla="*/ 769396 w 1036210"/>
              <a:gd name="connsiteY353" fmla="*/ 741380 h 1335540"/>
              <a:gd name="connsiteX354" fmla="*/ 768804 w 1036210"/>
              <a:gd name="connsiteY354" fmla="*/ 742361 h 1335540"/>
              <a:gd name="connsiteX355" fmla="*/ 768804 w 1036210"/>
              <a:gd name="connsiteY355" fmla="*/ 742443 h 1335540"/>
              <a:gd name="connsiteX356" fmla="*/ 768691 w 1036210"/>
              <a:gd name="connsiteY356" fmla="*/ 742634 h 1335540"/>
              <a:gd name="connsiteX357" fmla="*/ 768465 w 1036210"/>
              <a:gd name="connsiteY357" fmla="*/ 742852 h 1335540"/>
              <a:gd name="connsiteX358" fmla="*/ 766941 w 1036210"/>
              <a:gd name="connsiteY358" fmla="*/ 746124 h 1335540"/>
              <a:gd name="connsiteX359" fmla="*/ 763554 w 1036210"/>
              <a:gd name="connsiteY359" fmla="*/ 752339 h 1335540"/>
              <a:gd name="connsiteX360" fmla="*/ 759828 w 1036210"/>
              <a:gd name="connsiteY360" fmla="*/ 758555 h 1335540"/>
              <a:gd name="connsiteX361" fmla="*/ 756272 w 1036210"/>
              <a:gd name="connsiteY361" fmla="*/ 764771 h 1335540"/>
              <a:gd name="connsiteX362" fmla="*/ 752208 w 1036210"/>
              <a:gd name="connsiteY362" fmla="*/ 770823 h 1335540"/>
              <a:gd name="connsiteX363" fmla="*/ 748143 w 1036210"/>
              <a:gd name="connsiteY363" fmla="*/ 776875 h 1335540"/>
              <a:gd name="connsiteX364" fmla="*/ 743910 w 1036210"/>
              <a:gd name="connsiteY364" fmla="*/ 783090 h 1335540"/>
              <a:gd name="connsiteX365" fmla="*/ 739337 w 1036210"/>
              <a:gd name="connsiteY365" fmla="*/ 789142 h 1335540"/>
              <a:gd name="connsiteX366" fmla="*/ 730531 w 1036210"/>
              <a:gd name="connsiteY366" fmla="*/ 801247 h 1335540"/>
              <a:gd name="connsiteX367" fmla="*/ 721556 w 1036210"/>
              <a:gd name="connsiteY367" fmla="*/ 813678 h 1335540"/>
              <a:gd name="connsiteX368" fmla="*/ 717152 w 1036210"/>
              <a:gd name="connsiteY368" fmla="*/ 820057 h 1335540"/>
              <a:gd name="connsiteX369" fmla="*/ 712749 w 1036210"/>
              <a:gd name="connsiteY369" fmla="*/ 826600 h 1335540"/>
              <a:gd name="connsiteX370" fmla="*/ 708515 w 1036210"/>
              <a:gd name="connsiteY370" fmla="*/ 832979 h 1335540"/>
              <a:gd name="connsiteX371" fmla="*/ 704620 w 1036210"/>
              <a:gd name="connsiteY371" fmla="*/ 839686 h 1335540"/>
              <a:gd name="connsiteX372" fmla="*/ 700556 w 1036210"/>
              <a:gd name="connsiteY372" fmla="*/ 846392 h 1335540"/>
              <a:gd name="connsiteX373" fmla="*/ 696661 w 1036210"/>
              <a:gd name="connsiteY373" fmla="*/ 853098 h 1335540"/>
              <a:gd name="connsiteX374" fmla="*/ 693105 w 1036210"/>
              <a:gd name="connsiteY374" fmla="*/ 860295 h 1335540"/>
              <a:gd name="connsiteX375" fmla="*/ 689549 w 1036210"/>
              <a:gd name="connsiteY375" fmla="*/ 867165 h 1335540"/>
              <a:gd name="connsiteX376" fmla="*/ 686500 w 1036210"/>
              <a:gd name="connsiteY376" fmla="*/ 874362 h 1335540"/>
              <a:gd name="connsiteX377" fmla="*/ 683452 w 1036210"/>
              <a:gd name="connsiteY377" fmla="*/ 881396 h 1335540"/>
              <a:gd name="connsiteX378" fmla="*/ 680743 w 1036210"/>
              <a:gd name="connsiteY378" fmla="*/ 888757 h 1335540"/>
              <a:gd name="connsiteX379" fmla="*/ 678203 w 1036210"/>
              <a:gd name="connsiteY379" fmla="*/ 896281 h 1335540"/>
              <a:gd name="connsiteX380" fmla="*/ 676001 w 1036210"/>
              <a:gd name="connsiteY380" fmla="*/ 903642 h 1335540"/>
              <a:gd name="connsiteX381" fmla="*/ 673969 w 1036210"/>
              <a:gd name="connsiteY381" fmla="*/ 911002 h 1335540"/>
              <a:gd name="connsiteX382" fmla="*/ 672106 w 1036210"/>
              <a:gd name="connsiteY382" fmla="*/ 918526 h 1335540"/>
              <a:gd name="connsiteX383" fmla="*/ 670582 w 1036210"/>
              <a:gd name="connsiteY383" fmla="*/ 926051 h 1335540"/>
              <a:gd name="connsiteX384" fmla="*/ 669227 w 1036210"/>
              <a:gd name="connsiteY384" fmla="*/ 933575 h 1335540"/>
              <a:gd name="connsiteX385" fmla="*/ 668211 w 1036210"/>
              <a:gd name="connsiteY385" fmla="*/ 941099 h 1335540"/>
              <a:gd name="connsiteX386" fmla="*/ 667364 w 1036210"/>
              <a:gd name="connsiteY386" fmla="*/ 948623 h 1335540"/>
              <a:gd name="connsiteX387" fmla="*/ 666687 w 1036210"/>
              <a:gd name="connsiteY387" fmla="*/ 956311 h 1335540"/>
              <a:gd name="connsiteX388" fmla="*/ 666009 w 1036210"/>
              <a:gd name="connsiteY388" fmla="*/ 963999 h 1335540"/>
              <a:gd name="connsiteX389" fmla="*/ 665840 w 1036210"/>
              <a:gd name="connsiteY389" fmla="*/ 971523 h 1335540"/>
              <a:gd name="connsiteX390" fmla="*/ 665671 w 1036210"/>
              <a:gd name="connsiteY390" fmla="*/ 979047 h 1335540"/>
              <a:gd name="connsiteX391" fmla="*/ 665840 w 1036210"/>
              <a:gd name="connsiteY391" fmla="*/ 986735 h 1335540"/>
              <a:gd name="connsiteX392" fmla="*/ 666179 w 1036210"/>
              <a:gd name="connsiteY392" fmla="*/ 994259 h 1335540"/>
              <a:gd name="connsiteX393" fmla="*/ 666687 w 1036210"/>
              <a:gd name="connsiteY393" fmla="*/ 1001784 h 1335540"/>
              <a:gd name="connsiteX394" fmla="*/ 667703 w 1036210"/>
              <a:gd name="connsiteY394" fmla="*/ 994259 h 1335540"/>
              <a:gd name="connsiteX395" fmla="*/ 668549 w 1036210"/>
              <a:gd name="connsiteY395" fmla="*/ 986899 h 1335540"/>
              <a:gd name="connsiteX396" fmla="*/ 669735 w 1036210"/>
              <a:gd name="connsiteY396" fmla="*/ 979374 h 1335540"/>
              <a:gd name="connsiteX397" fmla="*/ 670920 w 1036210"/>
              <a:gd name="connsiteY397" fmla="*/ 972014 h 1335540"/>
              <a:gd name="connsiteX398" fmla="*/ 672275 w 1036210"/>
              <a:gd name="connsiteY398" fmla="*/ 964653 h 1335540"/>
              <a:gd name="connsiteX399" fmla="*/ 673969 w 1036210"/>
              <a:gd name="connsiteY399" fmla="*/ 957293 h 1335540"/>
              <a:gd name="connsiteX400" fmla="*/ 675662 w 1036210"/>
              <a:gd name="connsiteY400" fmla="*/ 949932 h 1335540"/>
              <a:gd name="connsiteX401" fmla="*/ 677525 w 1036210"/>
              <a:gd name="connsiteY401" fmla="*/ 942898 h 1335540"/>
              <a:gd name="connsiteX402" fmla="*/ 679557 w 1036210"/>
              <a:gd name="connsiteY402" fmla="*/ 935701 h 1335540"/>
              <a:gd name="connsiteX403" fmla="*/ 681759 w 1036210"/>
              <a:gd name="connsiteY403" fmla="*/ 928668 h 1335540"/>
              <a:gd name="connsiteX404" fmla="*/ 683960 w 1036210"/>
              <a:gd name="connsiteY404" fmla="*/ 921634 h 1335540"/>
              <a:gd name="connsiteX405" fmla="*/ 686670 w 1036210"/>
              <a:gd name="connsiteY405" fmla="*/ 914764 h 1335540"/>
              <a:gd name="connsiteX406" fmla="*/ 689379 w 1036210"/>
              <a:gd name="connsiteY406" fmla="*/ 908058 h 1335540"/>
              <a:gd name="connsiteX407" fmla="*/ 692428 w 1036210"/>
              <a:gd name="connsiteY407" fmla="*/ 901188 h 1335540"/>
              <a:gd name="connsiteX408" fmla="*/ 695476 w 1036210"/>
              <a:gd name="connsiteY408" fmla="*/ 894482 h 1335540"/>
              <a:gd name="connsiteX409" fmla="*/ 698863 w 1036210"/>
              <a:gd name="connsiteY409" fmla="*/ 887939 h 1335540"/>
              <a:gd name="connsiteX410" fmla="*/ 702250 w 1036210"/>
              <a:gd name="connsiteY410" fmla="*/ 881396 h 1335540"/>
              <a:gd name="connsiteX411" fmla="*/ 705975 w 1036210"/>
              <a:gd name="connsiteY411" fmla="*/ 875180 h 1335540"/>
              <a:gd name="connsiteX412" fmla="*/ 709701 w 1036210"/>
              <a:gd name="connsiteY412" fmla="*/ 868801 h 1335540"/>
              <a:gd name="connsiteX413" fmla="*/ 713765 w 1036210"/>
              <a:gd name="connsiteY413" fmla="*/ 862749 h 1335540"/>
              <a:gd name="connsiteX414" fmla="*/ 717999 w 1036210"/>
              <a:gd name="connsiteY414" fmla="*/ 856697 h 1335540"/>
              <a:gd name="connsiteX415" fmla="*/ 722064 w 1036210"/>
              <a:gd name="connsiteY415" fmla="*/ 850645 h 1335540"/>
              <a:gd name="connsiteX416" fmla="*/ 726636 w 1036210"/>
              <a:gd name="connsiteY416" fmla="*/ 844756 h 1335540"/>
              <a:gd name="connsiteX417" fmla="*/ 731209 w 1036210"/>
              <a:gd name="connsiteY417" fmla="*/ 838868 h 1335540"/>
              <a:gd name="connsiteX418" fmla="*/ 740523 w 1036210"/>
              <a:gd name="connsiteY418" fmla="*/ 827254 h 1335540"/>
              <a:gd name="connsiteX419" fmla="*/ 750176 w 1036210"/>
              <a:gd name="connsiteY419" fmla="*/ 815641 h 1335540"/>
              <a:gd name="connsiteX420" fmla="*/ 759998 w 1036210"/>
              <a:gd name="connsiteY420" fmla="*/ 803864 h 1335540"/>
              <a:gd name="connsiteX421" fmla="*/ 769820 w 1036210"/>
              <a:gd name="connsiteY421" fmla="*/ 791923 h 1335540"/>
              <a:gd name="connsiteX422" fmla="*/ 774562 w 1036210"/>
              <a:gd name="connsiteY422" fmla="*/ 785708 h 1335540"/>
              <a:gd name="connsiteX423" fmla="*/ 779473 w 1036210"/>
              <a:gd name="connsiteY423" fmla="*/ 779328 h 1335540"/>
              <a:gd name="connsiteX424" fmla="*/ 783876 w 1036210"/>
              <a:gd name="connsiteY424" fmla="*/ 772949 h 1335540"/>
              <a:gd name="connsiteX425" fmla="*/ 788279 w 1036210"/>
              <a:gd name="connsiteY425" fmla="*/ 766243 h 1335540"/>
              <a:gd name="connsiteX426" fmla="*/ 790481 w 1036210"/>
              <a:gd name="connsiteY426" fmla="*/ 762971 h 1335540"/>
              <a:gd name="connsiteX427" fmla="*/ 792682 w 1036210"/>
              <a:gd name="connsiteY427" fmla="*/ 759373 h 1335540"/>
              <a:gd name="connsiteX428" fmla="*/ 794037 w 1036210"/>
              <a:gd name="connsiteY428" fmla="*/ 756756 h 1335540"/>
              <a:gd name="connsiteX429" fmla="*/ 794545 w 1036210"/>
              <a:gd name="connsiteY429" fmla="*/ 756101 h 1335540"/>
              <a:gd name="connsiteX430" fmla="*/ 794884 w 1036210"/>
              <a:gd name="connsiteY430" fmla="*/ 755447 h 1335540"/>
              <a:gd name="connsiteX431" fmla="*/ 795053 w 1036210"/>
              <a:gd name="connsiteY431" fmla="*/ 755120 h 1335540"/>
              <a:gd name="connsiteX432" fmla="*/ 795392 w 1036210"/>
              <a:gd name="connsiteY432" fmla="*/ 754466 h 1335540"/>
              <a:gd name="connsiteX433" fmla="*/ 796069 w 1036210"/>
              <a:gd name="connsiteY433" fmla="*/ 753484 h 1335540"/>
              <a:gd name="connsiteX434" fmla="*/ 800303 w 1036210"/>
              <a:gd name="connsiteY434" fmla="*/ 746778 h 1335540"/>
              <a:gd name="connsiteX435" fmla="*/ 804537 w 1036210"/>
              <a:gd name="connsiteY435" fmla="*/ 740071 h 1335540"/>
              <a:gd name="connsiteX436" fmla="*/ 808262 w 1036210"/>
              <a:gd name="connsiteY436" fmla="*/ 733202 h 1335540"/>
              <a:gd name="connsiteX437" fmla="*/ 811988 w 1036210"/>
              <a:gd name="connsiteY437" fmla="*/ 726004 h 1335540"/>
              <a:gd name="connsiteX438" fmla="*/ 815544 w 1036210"/>
              <a:gd name="connsiteY438" fmla="*/ 718971 h 1335540"/>
              <a:gd name="connsiteX439" fmla="*/ 818931 w 1036210"/>
              <a:gd name="connsiteY439" fmla="*/ 711774 h 1335540"/>
              <a:gd name="connsiteX440" fmla="*/ 821979 w 1036210"/>
              <a:gd name="connsiteY440" fmla="*/ 704577 h 1335540"/>
              <a:gd name="connsiteX441" fmla="*/ 825028 w 1036210"/>
              <a:gd name="connsiteY441" fmla="*/ 697380 h 1335540"/>
              <a:gd name="connsiteX442" fmla="*/ 827906 w 1036210"/>
              <a:gd name="connsiteY442" fmla="*/ 690019 h 1335540"/>
              <a:gd name="connsiteX443" fmla="*/ 830616 w 1036210"/>
              <a:gd name="connsiteY443" fmla="*/ 682331 h 1335540"/>
              <a:gd name="connsiteX444" fmla="*/ 832987 w 1036210"/>
              <a:gd name="connsiteY444" fmla="*/ 674971 h 1335540"/>
              <a:gd name="connsiteX445" fmla="*/ 835188 w 1036210"/>
              <a:gd name="connsiteY445" fmla="*/ 667283 h 1335540"/>
              <a:gd name="connsiteX446" fmla="*/ 837221 w 1036210"/>
              <a:gd name="connsiteY446" fmla="*/ 659595 h 1335540"/>
              <a:gd name="connsiteX447" fmla="*/ 839083 w 1036210"/>
              <a:gd name="connsiteY447" fmla="*/ 651907 h 1335540"/>
              <a:gd name="connsiteX448" fmla="*/ 840608 w 1036210"/>
              <a:gd name="connsiteY448" fmla="*/ 644219 h 1335540"/>
              <a:gd name="connsiteX449" fmla="*/ 842301 w 1036210"/>
              <a:gd name="connsiteY449" fmla="*/ 636532 h 1335540"/>
              <a:gd name="connsiteX450" fmla="*/ 843487 w 1036210"/>
              <a:gd name="connsiteY450" fmla="*/ 628680 h 1335540"/>
              <a:gd name="connsiteX451" fmla="*/ 844503 w 1036210"/>
              <a:gd name="connsiteY451" fmla="*/ 620829 h 1335540"/>
              <a:gd name="connsiteX452" fmla="*/ 845349 w 1036210"/>
              <a:gd name="connsiteY452" fmla="*/ 613141 h 1335540"/>
              <a:gd name="connsiteX453" fmla="*/ 846027 w 1036210"/>
              <a:gd name="connsiteY453" fmla="*/ 605126 h 1335540"/>
              <a:gd name="connsiteX454" fmla="*/ 846535 w 1036210"/>
              <a:gd name="connsiteY454" fmla="*/ 597275 h 1335540"/>
              <a:gd name="connsiteX455" fmla="*/ 846874 w 1036210"/>
              <a:gd name="connsiteY455" fmla="*/ 589423 h 1335540"/>
              <a:gd name="connsiteX456" fmla="*/ 846874 w 1036210"/>
              <a:gd name="connsiteY456" fmla="*/ 581572 h 1335540"/>
              <a:gd name="connsiteX457" fmla="*/ 846874 w 1036210"/>
              <a:gd name="connsiteY457" fmla="*/ 573557 h 1335540"/>
              <a:gd name="connsiteX458" fmla="*/ 846535 w 1036210"/>
              <a:gd name="connsiteY458" fmla="*/ 565869 h 1335540"/>
              <a:gd name="connsiteX459" fmla="*/ 846027 w 1036210"/>
              <a:gd name="connsiteY459" fmla="*/ 558018 h 1335540"/>
              <a:gd name="connsiteX460" fmla="*/ 845349 w 1036210"/>
              <a:gd name="connsiteY460" fmla="*/ 550003 h 1335540"/>
              <a:gd name="connsiteX461" fmla="*/ 844503 w 1036210"/>
              <a:gd name="connsiteY461" fmla="*/ 542152 h 1335540"/>
              <a:gd name="connsiteX462" fmla="*/ 843487 w 1036210"/>
              <a:gd name="connsiteY462" fmla="*/ 534464 h 1335540"/>
              <a:gd name="connsiteX463" fmla="*/ 842301 w 1036210"/>
              <a:gd name="connsiteY463" fmla="*/ 526449 h 1335540"/>
              <a:gd name="connsiteX464" fmla="*/ 840608 w 1036210"/>
              <a:gd name="connsiteY464" fmla="*/ 518761 h 1335540"/>
              <a:gd name="connsiteX465" fmla="*/ 839083 w 1036210"/>
              <a:gd name="connsiteY465" fmla="*/ 511073 h 1335540"/>
              <a:gd name="connsiteX466" fmla="*/ 837221 w 1036210"/>
              <a:gd name="connsiteY466" fmla="*/ 503386 h 1335540"/>
              <a:gd name="connsiteX467" fmla="*/ 835019 w 1036210"/>
              <a:gd name="connsiteY467" fmla="*/ 495698 h 1335540"/>
              <a:gd name="connsiteX468" fmla="*/ 832817 w 1036210"/>
              <a:gd name="connsiteY468" fmla="*/ 488174 h 1335540"/>
              <a:gd name="connsiteX469" fmla="*/ 830447 w 1036210"/>
              <a:gd name="connsiteY469" fmla="*/ 480649 h 1335540"/>
              <a:gd name="connsiteX470" fmla="*/ 827737 w 1036210"/>
              <a:gd name="connsiteY470" fmla="*/ 473289 h 1335540"/>
              <a:gd name="connsiteX471" fmla="*/ 825028 w 1036210"/>
              <a:gd name="connsiteY471" fmla="*/ 465764 h 1335540"/>
              <a:gd name="connsiteX472" fmla="*/ 821979 w 1036210"/>
              <a:gd name="connsiteY472" fmla="*/ 458404 h 1335540"/>
              <a:gd name="connsiteX473" fmla="*/ 818931 w 1036210"/>
              <a:gd name="connsiteY473" fmla="*/ 451207 h 1335540"/>
              <a:gd name="connsiteX474" fmla="*/ 815375 w 1036210"/>
              <a:gd name="connsiteY474" fmla="*/ 444010 h 1335540"/>
              <a:gd name="connsiteX475" fmla="*/ 811988 w 1036210"/>
              <a:gd name="connsiteY475" fmla="*/ 436976 h 1335540"/>
              <a:gd name="connsiteX476" fmla="*/ 808093 w 1036210"/>
              <a:gd name="connsiteY476" fmla="*/ 429943 h 1335540"/>
              <a:gd name="connsiteX477" fmla="*/ 804198 w 1036210"/>
              <a:gd name="connsiteY477" fmla="*/ 422909 h 1335540"/>
              <a:gd name="connsiteX478" fmla="*/ 800303 w 1036210"/>
              <a:gd name="connsiteY478" fmla="*/ 416039 h 1335540"/>
              <a:gd name="connsiteX479" fmla="*/ 795900 w 1036210"/>
              <a:gd name="connsiteY479" fmla="*/ 409333 h 1335540"/>
              <a:gd name="connsiteX480" fmla="*/ 791497 w 1036210"/>
              <a:gd name="connsiteY480" fmla="*/ 402790 h 1335540"/>
              <a:gd name="connsiteX481" fmla="*/ 787094 w 1036210"/>
              <a:gd name="connsiteY481" fmla="*/ 396247 h 1335540"/>
              <a:gd name="connsiteX482" fmla="*/ 782352 w 1036210"/>
              <a:gd name="connsiteY482" fmla="*/ 389868 h 1335540"/>
              <a:gd name="connsiteX483" fmla="*/ 777441 w 1036210"/>
              <a:gd name="connsiteY483" fmla="*/ 383652 h 1335540"/>
              <a:gd name="connsiteX484" fmla="*/ 772360 w 1036210"/>
              <a:gd name="connsiteY484" fmla="*/ 377437 h 1335540"/>
              <a:gd name="connsiteX485" fmla="*/ 767280 w 1036210"/>
              <a:gd name="connsiteY485" fmla="*/ 371548 h 1335540"/>
              <a:gd name="connsiteX486" fmla="*/ 761860 w 1036210"/>
              <a:gd name="connsiteY486" fmla="*/ 365496 h 1335540"/>
              <a:gd name="connsiteX487" fmla="*/ 756441 w 1036210"/>
              <a:gd name="connsiteY487" fmla="*/ 359771 h 1335540"/>
              <a:gd name="connsiteX488" fmla="*/ 750684 w 1036210"/>
              <a:gd name="connsiteY488" fmla="*/ 354210 h 1335540"/>
              <a:gd name="connsiteX489" fmla="*/ 744926 w 1036210"/>
              <a:gd name="connsiteY489" fmla="*/ 348648 h 1335540"/>
              <a:gd name="connsiteX490" fmla="*/ 738999 w 1036210"/>
              <a:gd name="connsiteY490" fmla="*/ 343250 h 1335540"/>
              <a:gd name="connsiteX491" fmla="*/ 732902 w 1036210"/>
              <a:gd name="connsiteY491" fmla="*/ 338016 h 1335540"/>
              <a:gd name="connsiteX492" fmla="*/ 726805 w 1036210"/>
              <a:gd name="connsiteY492" fmla="*/ 333109 h 1335540"/>
              <a:gd name="connsiteX493" fmla="*/ 720539 w 1036210"/>
              <a:gd name="connsiteY493" fmla="*/ 328202 h 1335540"/>
              <a:gd name="connsiteX494" fmla="*/ 714104 w 1036210"/>
              <a:gd name="connsiteY494" fmla="*/ 323295 h 1335540"/>
              <a:gd name="connsiteX495" fmla="*/ 707669 w 1036210"/>
              <a:gd name="connsiteY495" fmla="*/ 318715 h 1335540"/>
              <a:gd name="connsiteX496" fmla="*/ 701064 w 1036210"/>
              <a:gd name="connsiteY496" fmla="*/ 314135 h 1335540"/>
              <a:gd name="connsiteX497" fmla="*/ 694460 w 1036210"/>
              <a:gd name="connsiteY497" fmla="*/ 310046 h 1335540"/>
              <a:gd name="connsiteX498" fmla="*/ 687517 w 1036210"/>
              <a:gd name="connsiteY498" fmla="*/ 305793 h 1335540"/>
              <a:gd name="connsiteX499" fmla="*/ 680743 w 1036210"/>
              <a:gd name="connsiteY499" fmla="*/ 301867 h 1335540"/>
              <a:gd name="connsiteX500" fmla="*/ 673630 w 1036210"/>
              <a:gd name="connsiteY500" fmla="*/ 298105 h 1335540"/>
              <a:gd name="connsiteX501" fmla="*/ 666687 w 1036210"/>
              <a:gd name="connsiteY501" fmla="*/ 294343 h 1335540"/>
              <a:gd name="connsiteX502" fmla="*/ 659235 w 1036210"/>
              <a:gd name="connsiteY502" fmla="*/ 291072 h 1335540"/>
              <a:gd name="connsiteX503" fmla="*/ 652122 w 1036210"/>
              <a:gd name="connsiteY503" fmla="*/ 287637 h 1335540"/>
              <a:gd name="connsiteX504" fmla="*/ 644671 w 1036210"/>
              <a:gd name="connsiteY504" fmla="*/ 284692 h 1335540"/>
              <a:gd name="connsiteX505" fmla="*/ 637389 w 1036210"/>
              <a:gd name="connsiteY505" fmla="*/ 281585 h 1335540"/>
              <a:gd name="connsiteX506" fmla="*/ 629938 w 1036210"/>
              <a:gd name="connsiteY506" fmla="*/ 278967 h 1335540"/>
              <a:gd name="connsiteX507" fmla="*/ 622317 w 1036210"/>
              <a:gd name="connsiteY507" fmla="*/ 276350 h 1335540"/>
              <a:gd name="connsiteX508" fmla="*/ 614697 w 1036210"/>
              <a:gd name="connsiteY508" fmla="*/ 274060 h 1335540"/>
              <a:gd name="connsiteX509" fmla="*/ 607076 w 1036210"/>
              <a:gd name="connsiteY509" fmla="*/ 271770 h 1335540"/>
              <a:gd name="connsiteX510" fmla="*/ 599455 w 1036210"/>
              <a:gd name="connsiteY510" fmla="*/ 269807 h 1335540"/>
              <a:gd name="connsiteX511" fmla="*/ 591834 w 1036210"/>
              <a:gd name="connsiteY511" fmla="*/ 268172 h 1335540"/>
              <a:gd name="connsiteX512" fmla="*/ 583875 w 1036210"/>
              <a:gd name="connsiteY512" fmla="*/ 266536 h 1335540"/>
              <a:gd name="connsiteX513" fmla="*/ 576085 w 1036210"/>
              <a:gd name="connsiteY513" fmla="*/ 265064 h 1335540"/>
              <a:gd name="connsiteX514" fmla="*/ 568295 w 1036210"/>
              <a:gd name="connsiteY514" fmla="*/ 263919 h 1335540"/>
              <a:gd name="connsiteX515" fmla="*/ 560505 w 1036210"/>
              <a:gd name="connsiteY515" fmla="*/ 262774 h 1335540"/>
              <a:gd name="connsiteX516" fmla="*/ 552546 w 1036210"/>
              <a:gd name="connsiteY516" fmla="*/ 261956 h 1335540"/>
              <a:gd name="connsiteX517" fmla="*/ 544756 w 1036210"/>
              <a:gd name="connsiteY517" fmla="*/ 261465 h 1335540"/>
              <a:gd name="connsiteX518" fmla="*/ 536965 w 1036210"/>
              <a:gd name="connsiteY518" fmla="*/ 260975 h 1335540"/>
              <a:gd name="connsiteX519" fmla="*/ 529175 w 1036210"/>
              <a:gd name="connsiteY519" fmla="*/ 260811 h 1335540"/>
              <a:gd name="connsiteX520" fmla="*/ 509791 w 1036210"/>
              <a:gd name="connsiteY520" fmla="*/ 227108 h 1335540"/>
              <a:gd name="connsiteX521" fmla="*/ 518947 w 1036210"/>
              <a:gd name="connsiteY521" fmla="*/ 227272 h 1335540"/>
              <a:gd name="connsiteX522" fmla="*/ 528272 w 1036210"/>
              <a:gd name="connsiteY522" fmla="*/ 227599 h 1335540"/>
              <a:gd name="connsiteX523" fmla="*/ 537597 w 1036210"/>
              <a:gd name="connsiteY523" fmla="*/ 228254 h 1335540"/>
              <a:gd name="connsiteX524" fmla="*/ 546583 w 1036210"/>
              <a:gd name="connsiteY524" fmla="*/ 228908 h 1335540"/>
              <a:gd name="connsiteX525" fmla="*/ 555909 w 1036210"/>
              <a:gd name="connsiteY525" fmla="*/ 229890 h 1335540"/>
              <a:gd name="connsiteX526" fmla="*/ 564725 w 1036210"/>
              <a:gd name="connsiteY526" fmla="*/ 231199 h 1335540"/>
              <a:gd name="connsiteX527" fmla="*/ 573881 w 1036210"/>
              <a:gd name="connsiteY527" fmla="*/ 232672 h 1335540"/>
              <a:gd name="connsiteX528" fmla="*/ 582697 w 1036210"/>
              <a:gd name="connsiteY528" fmla="*/ 234308 h 1335540"/>
              <a:gd name="connsiteX529" fmla="*/ 591683 w 1036210"/>
              <a:gd name="connsiteY529" fmla="*/ 236272 h 1335540"/>
              <a:gd name="connsiteX530" fmla="*/ 600330 w 1036210"/>
              <a:gd name="connsiteY530" fmla="*/ 238235 h 1335540"/>
              <a:gd name="connsiteX531" fmla="*/ 608808 w 1036210"/>
              <a:gd name="connsiteY531" fmla="*/ 240363 h 1335540"/>
              <a:gd name="connsiteX532" fmla="*/ 617455 w 1036210"/>
              <a:gd name="connsiteY532" fmla="*/ 242981 h 1335540"/>
              <a:gd name="connsiteX533" fmla="*/ 625932 w 1036210"/>
              <a:gd name="connsiteY533" fmla="*/ 245599 h 1335540"/>
              <a:gd name="connsiteX534" fmla="*/ 634240 w 1036210"/>
              <a:gd name="connsiteY534" fmla="*/ 248545 h 1335540"/>
              <a:gd name="connsiteX535" fmla="*/ 642718 w 1036210"/>
              <a:gd name="connsiteY535" fmla="*/ 251490 h 1335540"/>
              <a:gd name="connsiteX536" fmla="*/ 650856 w 1036210"/>
              <a:gd name="connsiteY536" fmla="*/ 254763 h 1335540"/>
              <a:gd name="connsiteX537" fmla="*/ 658825 w 1036210"/>
              <a:gd name="connsiteY537" fmla="*/ 258036 h 1335540"/>
              <a:gd name="connsiteX538" fmla="*/ 666964 w 1036210"/>
              <a:gd name="connsiteY538" fmla="*/ 261799 h 1335540"/>
              <a:gd name="connsiteX539" fmla="*/ 674763 w 1036210"/>
              <a:gd name="connsiteY539" fmla="*/ 265400 h 1335540"/>
              <a:gd name="connsiteX540" fmla="*/ 682393 w 1036210"/>
              <a:gd name="connsiteY540" fmla="*/ 269491 h 1335540"/>
              <a:gd name="connsiteX541" fmla="*/ 690022 w 1036210"/>
              <a:gd name="connsiteY541" fmla="*/ 273581 h 1335540"/>
              <a:gd name="connsiteX542" fmla="*/ 697652 w 1036210"/>
              <a:gd name="connsiteY542" fmla="*/ 277836 h 1335540"/>
              <a:gd name="connsiteX543" fmla="*/ 705112 w 1036210"/>
              <a:gd name="connsiteY543" fmla="*/ 282254 h 1335540"/>
              <a:gd name="connsiteX544" fmla="*/ 712403 w 1036210"/>
              <a:gd name="connsiteY544" fmla="*/ 287000 h 1335540"/>
              <a:gd name="connsiteX545" fmla="*/ 719524 w 1036210"/>
              <a:gd name="connsiteY545" fmla="*/ 291745 h 1335540"/>
              <a:gd name="connsiteX546" fmla="*/ 726645 w 1036210"/>
              <a:gd name="connsiteY546" fmla="*/ 296818 h 1335540"/>
              <a:gd name="connsiteX547" fmla="*/ 733427 w 1036210"/>
              <a:gd name="connsiteY547" fmla="*/ 301727 h 1335540"/>
              <a:gd name="connsiteX548" fmla="*/ 740209 w 1036210"/>
              <a:gd name="connsiteY548" fmla="*/ 307127 h 1335540"/>
              <a:gd name="connsiteX549" fmla="*/ 746821 w 1036210"/>
              <a:gd name="connsiteY549" fmla="*/ 312528 h 1335540"/>
              <a:gd name="connsiteX550" fmla="*/ 753434 w 1036210"/>
              <a:gd name="connsiteY550" fmla="*/ 318091 h 1335540"/>
              <a:gd name="connsiteX551" fmla="*/ 759707 w 1036210"/>
              <a:gd name="connsiteY551" fmla="*/ 323818 h 1335540"/>
              <a:gd name="connsiteX552" fmla="*/ 765981 w 1036210"/>
              <a:gd name="connsiteY552" fmla="*/ 329710 h 1335540"/>
              <a:gd name="connsiteX553" fmla="*/ 772084 w 1036210"/>
              <a:gd name="connsiteY553" fmla="*/ 335764 h 1335540"/>
              <a:gd name="connsiteX554" fmla="*/ 778018 w 1036210"/>
              <a:gd name="connsiteY554" fmla="*/ 341818 h 1335540"/>
              <a:gd name="connsiteX555" fmla="*/ 783783 w 1036210"/>
              <a:gd name="connsiteY555" fmla="*/ 348200 h 1335540"/>
              <a:gd name="connsiteX556" fmla="*/ 789379 w 1036210"/>
              <a:gd name="connsiteY556" fmla="*/ 354582 h 1335540"/>
              <a:gd name="connsiteX557" fmla="*/ 794974 w 1036210"/>
              <a:gd name="connsiteY557" fmla="*/ 361128 h 1335540"/>
              <a:gd name="connsiteX558" fmla="*/ 800230 w 1036210"/>
              <a:gd name="connsiteY558" fmla="*/ 367673 h 1335540"/>
              <a:gd name="connsiteX559" fmla="*/ 805485 w 1036210"/>
              <a:gd name="connsiteY559" fmla="*/ 374546 h 1335540"/>
              <a:gd name="connsiteX560" fmla="*/ 810233 w 1036210"/>
              <a:gd name="connsiteY560" fmla="*/ 381583 h 1335540"/>
              <a:gd name="connsiteX561" fmla="*/ 815150 w 1036210"/>
              <a:gd name="connsiteY561" fmla="*/ 388619 h 1335540"/>
              <a:gd name="connsiteX562" fmla="*/ 819728 w 1036210"/>
              <a:gd name="connsiteY562" fmla="*/ 395655 h 1335540"/>
              <a:gd name="connsiteX563" fmla="*/ 824306 w 1036210"/>
              <a:gd name="connsiteY563" fmla="*/ 403020 h 1335540"/>
              <a:gd name="connsiteX564" fmla="*/ 828375 w 1036210"/>
              <a:gd name="connsiteY564" fmla="*/ 410383 h 1335540"/>
              <a:gd name="connsiteX565" fmla="*/ 832614 w 1036210"/>
              <a:gd name="connsiteY565" fmla="*/ 417911 h 1335540"/>
              <a:gd name="connsiteX566" fmla="*/ 836513 w 1036210"/>
              <a:gd name="connsiteY566" fmla="*/ 425438 h 1335540"/>
              <a:gd name="connsiteX567" fmla="*/ 840244 w 1036210"/>
              <a:gd name="connsiteY567" fmla="*/ 433129 h 1335540"/>
              <a:gd name="connsiteX568" fmla="*/ 843804 w 1036210"/>
              <a:gd name="connsiteY568" fmla="*/ 440820 h 1335540"/>
              <a:gd name="connsiteX569" fmla="*/ 847026 w 1036210"/>
              <a:gd name="connsiteY569" fmla="*/ 448838 h 1335540"/>
              <a:gd name="connsiteX570" fmla="*/ 850247 w 1036210"/>
              <a:gd name="connsiteY570" fmla="*/ 456857 h 1335540"/>
              <a:gd name="connsiteX571" fmla="*/ 853129 w 1036210"/>
              <a:gd name="connsiteY571" fmla="*/ 464875 h 1335540"/>
              <a:gd name="connsiteX572" fmla="*/ 856012 w 1036210"/>
              <a:gd name="connsiteY572" fmla="*/ 473220 h 1335540"/>
              <a:gd name="connsiteX573" fmla="*/ 858555 w 1036210"/>
              <a:gd name="connsiteY573" fmla="*/ 481402 h 1335540"/>
              <a:gd name="connsiteX574" fmla="*/ 860759 w 1036210"/>
              <a:gd name="connsiteY574" fmla="*/ 489584 h 1335540"/>
              <a:gd name="connsiteX575" fmla="*/ 862963 w 1036210"/>
              <a:gd name="connsiteY575" fmla="*/ 498093 h 1335540"/>
              <a:gd name="connsiteX576" fmla="*/ 864828 w 1036210"/>
              <a:gd name="connsiteY576" fmla="*/ 506603 h 1335540"/>
              <a:gd name="connsiteX577" fmla="*/ 866524 w 1036210"/>
              <a:gd name="connsiteY577" fmla="*/ 515275 h 1335540"/>
              <a:gd name="connsiteX578" fmla="*/ 868219 w 1036210"/>
              <a:gd name="connsiteY578" fmla="*/ 523948 h 1335540"/>
              <a:gd name="connsiteX579" fmla="*/ 869406 w 1036210"/>
              <a:gd name="connsiteY579" fmla="*/ 532457 h 1335540"/>
              <a:gd name="connsiteX580" fmla="*/ 870423 w 1036210"/>
              <a:gd name="connsiteY580" fmla="*/ 541457 h 1335540"/>
              <a:gd name="connsiteX581" fmla="*/ 871101 w 1036210"/>
              <a:gd name="connsiteY581" fmla="*/ 550130 h 1335540"/>
              <a:gd name="connsiteX582" fmla="*/ 871780 w 1036210"/>
              <a:gd name="connsiteY582" fmla="*/ 559130 h 1335540"/>
              <a:gd name="connsiteX583" fmla="*/ 872118 w 1036210"/>
              <a:gd name="connsiteY583" fmla="*/ 568130 h 1335540"/>
              <a:gd name="connsiteX584" fmla="*/ 872288 w 1036210"/>
              <a:gd name="connsiteY584" fmla="*/ 577131 h 1335540"/>
              <a:gd name="connsiteX585" fmla="*/ 872118 w 1036210"/>
              <a:gd name="connsiteY585" fmla="*/ 583349 h 1335540"/>
              <a:gd name="connsiteX586" fmla="*/ 871949 w 1036210"/>
              <a:gd name="connsiteY586" fmla="*/ 589567 h 1335540"/>
              <a:gd name="connsiteX587" fmla="*/ 871780 w 1036210"/>
              <a:gd name="connsiteY587" fmla="*/ 595622 h 1335540"/>
              <a:gd name="connsiteX588" fmla="*/ 871271 w 1036210"/>
              <a:gd name="connsiteY588" fmla="*/ 601676 h 1335540"/>
              <a:gd name="connsiteX589" fmla="*/ 870932 w 1036210"/>
              <a:gd name="connsiteY589" fmla="*/ 607895 h 1335540"/>
              <a:gd name="connsiteX590" fmla="*/ 870254 w 1036210"/>
              <a:gd name="connsiteY590" fmla="*/ 613949 h 1335540"/>
              <a:gd name="connsiteX591" fmla="*/ 869576 w 1036210"/>
              <a:gd name="connsiteY591" fmla="*/ 619840 h 1335540"/>
              <a:gd name="connsiteX592" fmla="*/ 868897 w 1036210"/>
              <a:gd name="connsiteY592" fmla="*/ 625895 h 1335540"/>
              <a:gd name="connsiteX593" fmla="*/ 867880 w 1036210"/>
              <a:gd name="connsiteY593" fmla="*/ 631786 h 1335540"/>
              <a:gd name="connsiteX594" fmla="*/ 866693 w 1036210"/>
              <a:gd name="connsiteY594" fmla="*/ 637677 h 1335540"/>
              <a:gd name="connsiteX595" fmla="*/ 865676 w 1036210"/>
              <a:gd name="connsiteY595" fmla="*/ 643567 h 1335540"/>
              <a:gd name="connsiteX596" fmla="*/ 864489 w 1036210"/>
              <a:gd name="connsiteY596" fmla="*/ 649459 h 1335540"/>
              <a:gd name="connsiteX597" fmla="*/ 863302 w 1036210"/>
              <a:gd name="connsiteY597" fmla="*/ 655350 h 1335540"/>
              <a:gd name="connsiteX598" fmla="*/ 861776 w 1036210"/>
              <a:gd name="connsiteY598" fmla="*/ 661077 h 1335540"/>
              <a:gd name="connsiteX599" fmla="*/ 860250 w 1036210"/>
              <a:gd name="connsiteY599" fmla="*/ 666804 h 1335540"/>
              <a:gd name="connsiteX600" fmla="*/ 858555 w 1036210"/>
              <a:gd name="connsiteY600" fmla="*/ 672532 h 1335540"/>
              <a:gd name="connsiteX601" fmla="*/ 855164 w 1036210"/>
              <a:gd name="connsiteY601" fmla="*/ 683659 h 1335540"/>
              <a:gd name="connsiteX602" fmla="*/ 851264 w 1036210"/>
              <a:gd name="connsiteY602" fmla="*/ 694786 h 1335540"/>
              <a:gd name="connsiteX603" fmla="*/ 846856 w 1036210"/>
              <a:gd name="connsiteY603" fmla="*/ 705750 h 1335540"/>
              <a:gd name="connsiteX604" fmla="*/ 842448 w 1036210"/>
              <a:gd name="connsiteY604" fmla="*/ 716550 h 1335540"/>
              <a:gd name="connsiteX605" fmla="*/ 837361 w 1036210"/>
              <a:gd name="connsiteY605" fmla="*/ 727187 h 1335540"/>
              <a:gd name="connsiteX606" fmla="*/ 831935 w 1036210"/>
              <a:gd name="connsiteY606" fmla="*/ 737496 h 1335540"/>
              <a:gd name="connsiteX607" fmla="*/ 826340 w 1036210"/>
              <a:gd name="connsiteY607" fmla="*/ 747805 h 1335540"/>
              <a:gd name="connsiteX608" fmla="*/ 820236 w 1036210"/>
              <a:gd name="connsiteY608" fmla="*/ 757787 h 1335540"/>
              <a:gd name="connsiteX609" fmla="*/ 820236 w 1036210"/>
              <a:gd name="connsiteY609" fmla="*/ 757951 h 1335540"/>
              <a:gd name="connsiteX610" fmla="*/ 820067 w 1036210"/>
              <a:gd name="connsiteY610" fmla="*/ 758114 h 1335540"/>
              <a:gd name="connsiteX611" fmla="*/ 820067 w 1036210"/>
              <a:gd name="connsiteY611" fmla="*/ 758278 h 1335540"/>
              <a:gd name="connsiteX612" fmla="*/ 819897 w 1036210"/>
              <a:gd name="connsiteY612" fmla="*/ 758606 h 1335540"/>
              <a:gd name="connsiteX613" fmla="*/ 815828 w 1036210"/>
              <a:gd name="connsiteY613" fmla="*/ 765642 h 1335540"/>
              <a:gd name="connsiteX614" fmla="*/ 811929 w 1036210"/>
              <a:gd name="connsiteY614" fmla="*/ 772678 h 1335540"/>
              <a:gd name="connsiteX615" fmla="*/ 807520 w 1036210"/>
              <a:gd name="connsiteY615" fmla="*/ 779387 h 1335540"/>
              <a:gd name="connsiteX616" fmla="*/ 803112 w 1036210"/>
              <a:gd name="connsiteY616" fmla="*/ 785933 h 1335540"/>
              <a:gd name="connsiteX617" fmla="*/ 798534 w 1036210"/>
              <a:gd name="connsiteY617" fmla="*/ 792478 h 1335540"/>
              <a:gd name="connsiteX618" fmla="*/ 793956 w 1036210"/>
              <a:gd name="connsiteY618" fmla="*/ 798860 h 1335540"/>
              <a:gd name="connsiteX619" fmla="*/ 784292 w 1036210"/>
              <a:gd name="connsiteY619" fmla="*/ 811624 h 1335540"/>
              <a:gd name="connsiteX620" fmla="*/ 774628 w 1036210"/>
              <a:gd name="connsiteY620" fmla="*/ 824224 h 1335540"/>
              <a:gd name="connsiteX621" fmla="*/ 764624 w 1036210"/>
              <a:gd name="connsiteY621" fmla="*/ 837152 h 1335540"/>
              <a:gd name="connsiteX622" fmla="*/ 759707 w 1036210"/>
              <a:gd name="connsiteY622" fmla="*/ 843697 h 1335540"/>
              <a:gd name="connsiteX623" fmla="*/ 755130 w 1036210"/>
              <a:gd name="connsiteY623" fmla="*/ 850570 h 1335540"/>
              <a:gd name="connsiteX624" fmla="*/ 750382 w 1036210"/>
              <a:gd name="connsiteY624" fmla="*/ 857443 h 1335540"/>
              <a:gd name="connsiteX625" fmla="*/ 745634 w 1036210"/>
              <a:gd name="connsiteY625" fmla="*/ 864480 h 1335540"/>
              <a:gd name="connsiteX626" fmla="*/ 741057 w 1036210"/>
              <a:gd name="connsiteY626" fmla="*/ 872007 h 1335540"/>
              <a:gd name="connsiteX627" fmla="*/ 736818 w 1036210"/>
              <a:gd name="connsiteY627" fmla="*/ 879698 h 1335540"/>
              <a:gd name="connsiteX628" fmla="*/ 732579 w 1036210"/>
              <a:gd name="connsiteY628" fmla="*/ 887552 h 1335540"/>
              <a:gd name="connsiteX629" fmla="*/ 728340 w 1036210"/>
              <a:gd name="connsiteY629" fmla="*/ 895734 h 1335540"/>
              <a:gd name="connsiteX630" fmla="*/ 724611 w 1036210"/>
              <a:gd name="connsiteY630" fmla="*/ 904407 h 1335540"/>
              <a:gd name="connsiteX631" fmla="*/ 720880 w 1036210"/>
              <a:gd name="connsiteY631" fmla="*/ 913407 h 1335540"/>
              <a:gd name="connsiteX632" fmla="*/ 717489 w 1036210"/>
              <a:gd name="connsiteY632" fmla="*/ 922898 h 1335540"/>
              <a:gd name="connsiteX633" fmla="*/ 714268 w 1036210"/>
              <a:gd name="connsiteY633" fmla="*/ 932717 h 1335540"/>
              <a:gd name="connsiteX634" fmla="*/ 711555 w 1036210"/>
              <a:gd name="connsiteY634" fmla="*/ 943026 h 1335540"/>
              <a:gd name="connsiteX635" fmla="*/ 710029 w 1036210"/>
              <a:gd name="connsiteY635" fmla="*/ 948426 h 1335540"/>
              <a:gd name="connsiteX636" fmla="*/ 708842 w 1036210"/>
              <a:gd name="connsiteY636" fmla="*/ 953826 h 1335540"/>
              <a:gd name="connsiteX637" fmla="*/ 707655 w 1036210"/>
              <a:gd name="connsiteY637" fmla="*/ 959390 h 1335540"/>
              <a:gd name="connsiteX638" fmla="*/ 706638 w 1036210"/>
              <a:gd name="connsiteY638" fmla="*/ 965281 h 1335540"/>
              <a:gd name="connsiteX639" fmla="*/ 705621 w 1036210"/>
              <a:gd name="connsiteY639" fmla="*/ 971171 h 1335540"/>
              <a:gd name="connsiteX640" fmla="*/ 704603 w 1036210"/>
              <a:gd name="connsiteY640" fmla="*/ 977226 h 1335540"/>
              <a:gd name="connsiteX641" fmla="*/ 703586 w 1036210"/>
              <a:gd name="connsiteY641" fmla="*/ 983281 h 1335540"/>
              <a:gd name="connsiteX642" fmla="*/ 702908 w 1036210"/>
              <a:gd name="connsiteY642" fmla="*/ 989663 h 1335540"/>
              <a:gd name="connsiteX643" fmla="*/ 702230 w 1036210"/>
              <a:gd name="connsiteY643" fmla="*/ 996208 h 1335540"/>
              <a:gd name="connsiteX644" fmla="*/ 701721 w 1036210"/>
              <a:gd name="connsiteY644" fmla="*/ 1002754 h 1335540"/>
              <a:gd name="connsiteX645" fmla="*/ 701382 w 1036210"/>
              <a:gd name="connsiteY645" fmla="*/ 1009626 h 1335540"/>
              <a:gd name="connsiteX646" fmla="*/ 700873 w 1036210"/>
              <a:gd name="connsiteY646" fmla="*/ 1016499 h 1335540"/>
              <a:gd name="connsiteX647" fmla="*/ 700704 w 1036210"/>
              <a:gd name="connsiteY647" fmla="*/ 1023863 h 1335540"/>
              <a:gd name="connsiteX648" fmla="*/ 700534 w 1036210"/>
              <a:gd name="connsiteY648" fmla="*/ 1031063 h 1335540"/>
              <a:gd name="connsiteX649" fmla="*/ 700365 w 1036210"/>
              <a:gd name="connsiteY649" fmla="*/ 1033845 h 1335540"/>
              <a:gd name="connsiteX650" fmla="*/ 699856 w 1036210"/>
              <a:gd name="connsiteY650" fmla="*/ 1036791 h 1335540"/>
              <a:gd name="connsiteX651" fmla="*/ 699178 w 1036210"/>
              <a:gd name="connsiteY651" fmla="*/ 1039572 h 1335540"/>
              <a:gd name="connsiteX652" fmla="*/ 698161 w 1036210"/>
              <a:gd name="connsiteY652" fmla="*/ 1042354 h 1335540"/>
              <a:gd name="connsiteX653" fmla="*/ 696804 w 1036210"/>
              <a:gd name="connsiteY653" fmla="*/ 1044645 h 1335540"/>
              <a:gd name="connsiteX654" fmla="*/ 695278 w 1036210"/>
              <a:gd name="connsiteY654" fmla="*/ 1047100 h 1335540"/>
              <a:gd name="connsiteX655" fmla="*/ 693583 w 1036210"/>
              <a:gd name="connsiteY655" fmla="*/ 1049391 h 1335540"/>
              <a:gd name="connsiteX656" fmla="*/ 691548 w 1036210"/>
              <a:gd name="connsiteY656" fmla="*/ 1051354 h 1335540"/>
              <a:gd name="connsiteX657" fmla="*/ 689514 w 1036210"/>
              <a:gd name="connsiteY657" fmla="*/ 1053154 h 1335540"/>
              <a:gd name="connsiteX658" fmla="*/ 687310 w 1036210"/>
              <a:gd name="connsiteY658" fmla="*/ 1054954 h 1335540"/>
              <a:gd name="connsiteX659" fmla="*/ 684766 w 1036210"/>
              <a:gd name="connsiteY659" fmla="*/ 1056264 h 1335540"/>
              <a:gd name="connsiteX660" fmla="*/ 682223 w 1036210"/>
              <a:gd name="connsiteY660" fmla="*/ 1057573 h 1335540"/>
              <a:gd name="connsiteX661" fmla="*/ 679510 w 1036210"/>
              <a:gd name="connsiteY661" fmla="*/ 1058391 h 1335540"/>
              <a:gd name="connsiteX662" fmla="*/ 676628 w 1036210"/>
              <a:gd name="connsiteY662" fmla="*/ 1059209 h 1335540"/>
              <a:gd name="connsiteX663" fmla="*/ 673746 w 1036210"/>
              <a:gd name="connsiteY663" fmla="*/ 1059700 h 1335540"/>
              <a:gd name="connsiteX664" fmla="*/ 670524 w 1036210"/>
              <a:gd name="connsiteY664" fmla="*/ 1059864 h 1335540"/>
              <a:gd name="connsiteX665" fmla="*/ 509791 w 1036210"/>
              <a:gd name="connsiteY665" fmla="*/ 1059864 h 1335540"/>
              <a:gd name="connsiteX666" fmla="*/ 348718 w 1036210"/>
              <a:gd name="connsiteY666" fmla="*/ 1059864 h 1335540"/>
              <a:gd name="connsiteX667" fmla="*/ 345497 w 1036210"/>
              <a:gd name="connsiteY667" fmla="*/ 1059700 h 1335540"/>
              <a:gd name="connsiteX668" fmla="*/ 342615 w 1036210"/>
              <a:gd name="connsiteY668" fmla="*/ 1059209 h 1335540"/>
              <a:gd name="connsiteX669" fmla="*/ 339733 w 1036210"/>
              <a:gd name="connsiteY669" fmla="*/ 1058391 h 1335540"/>
              <a:gd name="connsiteX670" fmla="*/ 337020 w 1036210"/>
              <a:gd name="connsiteY670" fmla="*/ 1057573 h 1335540"/>
              <a:gd name="connsiteX671" fmla="*/ 334477 w 1036210"/>
              <a:gd name="connsiteY671" fmla="*/ 1056264 h 1335540"/>
              <a:gd name="connsiteX672" fmla="*/ 331933 w 1036210"/>
              <a:gd name="connsiteY672" fmla="*/ 1054954 h 1335540"/>
              <a:gd name="connsiteX673" fmla="*/ 329729 w 1036210"/>
              <a:gd name="connsiteY673" fmla="*/ 1053154 h 1335540"/>
              <a:gd name="connsiteX674" fmla="*/ 327525 w 1036210"/>
              <a:gd name="connsiteY674" fmla="*/ 1051354 h 1335540"/>
              <a:gd name="connsiteX675" fmla="*/ 325660 w 1036210"/>
              <a:gd name="connsiteY675" fmla="*/ 1049391 h 1335540"/>
              <a:gd name="connsiteX676" fmla="*/ 323965 w 1036210"/>
              <a:gd name="connsiteY676" fmla="*/ 1047100 h 1335540"/>
              <a:gd name="connsiteX677" fmla="*/ 322438 w 1036210"/>
              <a:gd name="connsiteY677" fmla="*/ 1044809 h 1335540"/>
              <a:gd name="connsiteX678" fmla="*/ 321082 w 1036210"/>
              <a:gd name="connsiteY678" fmla="*/ 1042354 h 1335540"/>
              <a:gd name="connsiteX679" fmla="*/ 320065 w 1036210"/>
              <a:gd name="connsiteY679" fmla="*/ 1039572 h 1335540"/>
              <a:gd name="connsiteX680" fmla="*/ 319386 w 1036210"/>
              <a:gd name="connsiteY680" fmla="*/ 1036954 h 1335540"/>
              <a:gd name="connsiteX681" fmla="*/ 318878 w 1036210"/>
              <a:gd name="connsiteY681" fmla="*/ 1034009 h 1335540"/>
              <a:gd name="connsiteX682" fmla="*/ 318708 w 1036210"/>
              <a:gd name="connsiteY682" fmla="*/ 1031063 h 1335540"/>
              <a:gd name="connsiteX683" fmla="*/ 318539 w 1036210"/>
              <a:gd name="connsiteY683" fmla="*/ 1023863 h 1335540"/>
              <a:gd name="connsiteX684" fmla="*/ 318369 w 1036210"/>
              <a:gd name="connsiteY684" fmla="*/ 1016499 h 1335540"/>
              <a:gd name="connsiteX685" fmla="*/ 318030 w 1036210"/>
              <a:gd name="connsiteY685" fmla="*/ 1009626 h 1335540"/>
              <a:gd name="connsiteX686" fmla="*/ 317521 w 1036210"/>
              <a:gd name="connsiteY686" fmla="*/ 1002754 h 1335540"/>
              <a:gd name="connsiteX687" fmla="*/ 317013 w 1036210"/>
              <a:gd name="connsiteY687" fmla="*/ 996208 h 1335540"/>
              <a:gd name="connsiteX688" fmla="*/ 316335 w 1036210"/>
              <a:gd name="connsiteY688" fmla="*/ 989663 h 1335540"/>
              <a:gd name="connsiteX689" fmla="*/ 315656 w 1036210"/>
              <a:gd name="connsiteY689" fmla="*/ 983281 h 1335540"/>
              <a:gd name="connsiteX690" fmla="*/ 314639 w 1036210"/>
              <a:gd name="connsiteY690" fmla="*/ 977226 h 1335540"/>
              <a:gd name="connsiteX691" fmla="*/ 313622 w 1036210"/>
              <a:gd name="connsiteY691" fmla="*/ 971171 h 1335540"/>
              <a:gd name="connsiteX692" fmla="*/ 312774 w 1036210"/>
              <a:gd name="connsiteY692" fmla="*/ 965281 h 1335540"/>
              <a:gd name="connsiteX693" fmla="*/ 311587 w 1036210"/>
              <a:gd name="connsiteY693" fmla="*/ 959553 h 1335540"/>
              <a:gd name="connsiteX694" fmla="*/ 310400 w 1036210"/>
              <a:gd name="connsiteY694" fmla="*/ 953826 h 1335540"/>
              <a:gd name="connsiteX695" fmla="*/ 309214 w 1036210"/>
              <a:gd name="connsiteY695" fmla="*/ 948426 h 1335540"/>
              <a:gd name="connsiteX696" fmla="*/ 307857 w 1036210"/>
              <a:gd name="connsiteY696" fmla="*/ 943026 h 1335540"/>
              <a:gd name="connsiteX697" fmla="*/ 304975 w 1036210"/>
              <a:gd name="connsiteY697" fmla="*/ 932717 h 1335540"/>
              <a:gd name="connsiteX698" fmla="*/ 301753 w 1036210"/>
              <a:gd name="connsiteY698" fmla="*/ 922898 h 1335540"/>
              <a:gd name="connsiteX699" fmla="*/ 298363 w 1036210"/>
              <a:gd name="connsiteY699" fmla="*/ 913407 h 1335540"/>
              <a:gd name="connsiteX700" fmla="*/ 294632 w 1036210"/>
              <a:gd name="connsiteY700" fmla="*/ 904407 h 1335540"/>
              <a:gd name="connsiteX701" fmla="*/ 290902 w 1036210"/>
              <a:gd name="connsiteY701" fmla="*/ 895734 h 1335540"/>
              <a:gd name="connsiteX702" fmla="*/ 286833 w 1036210"/>
              <a:gd name="connsiteY702" fmla="*/ 887552 h 1335540"/>
              <a:gd name="connsiteX703" fmla="*/ 282425 w 1036210"/>
              <a:gd name="connsiteY703" fmla="*/ 879698 h 1335540"/>
              <a:gd name="connsiteX704" fmla="*/ 278186 w 1036210"/>
              <a:gd name="connsiteY704" fmla="*/ 872007 h 1335540"/>
              <a:gd name="connsiteX705" fmla="*/ 273608 w 1036210"/>
              <a:gd name="connsiteY705" fmla="*/ 864480 h 1335540"/>
              <a:gd name="connsiteX706" fmla="*/ 268861 w 1036210"/>
              <a:gd name="connsiteY706" fmla="*/ 857443 h 1335540"/>
              <a:gd name="connsiteX707" fmla="*/ 264114 w 1036210"/>
              <a:gd name="connsiteY707" fmla="*/ 850570 h 1335540"/>
              <a:gd name="connsiteX708" fmla="*/ 259535 w 1036210"/>
              <a:gd name="connsiteY708" fmla="*/ 843697 h 1335540"/>
              <a:gd name="connsiteX709" fmla="*/ 254618 w 1036210"/>
              <a:gd name="connsiteY709" fmla="*/ 837152 h 1335540"/>
              <a:gd name="connsiteX710" fmla="*/ 244785 w 1036210"/>
              <a:gd name="connsiteY710" fmla="*/ 824224 h 1335540"/>
              <a:gd name="connsiteX711" fmla="*/ 234951 w 1036210"/>
              <a:gd name="connsiteY711" fmla="*/ 811624 h 1335540"/>
              <a:gd name="connsiteX712" fmla="*/ 225286 w 1036210"/>
              <a:gd name="connsiteY712" fmla="*/ 798860 h 1335540"/>
              <a:gd name="connsiteX713" fmla="*/ 220709 w 1036210"/>
              <a:gd name="connsiteY713" fmla="*/ 792478 h 1335540"/>
              <a:gd name="connsiteX714" fmla="*/ 216131 w 1036210"/>
              <a:gd name="connsiteY714" fmla="*/ 785933 h 1335540"/>
              <a:gd name="connsiteX715" fmla="*/ 211722 w 1036210"/>
              <a:gd name="connsiteY715" fmla="*/ 779387 h 1335540"/>
              <a:gd name="connsiteX716" fmla="*/ 207314 w 1036210"/>
              <a:gd name="connsiteY716" fmla="*/ 772678 h 1335540"/>
              <a:gd name="connsiteX717" fmla="*/ 203415 w 1036210"/>
              <a:gd name="connsiteY717" fmla="*/ 765642 h 1335540"/>
              <a:gd name="connsiteX718" fmla="*/ 199346 w 1036210"/>
              <a:gd name="connsiteY718" fmla="*/ 758606 h 1335540"/>
              <a:gd name="connsiteX719" fmla="*/ 199176 w 1036210"/>
              <a:gd name="connsiteY719" fmla="*/ 758278 h 1335540"/>
              <a:gd name="connsiteX720" fmla="*/ 199006 w 1036210"/>
              <a:gd name="connsiteY720" fmla="*/ 758114 h 1335540"/>
              <a:gd name="connsiteX721" fmla="*/ 199176 w 1036210"/>
              <a:gd name="connsiteY721" fmla="*/ 758114 h 1335540"/>
              <a:gd name="connsiteX722" fmla="*/ 199176 w 1036210"/>
              <a:gd name="connsiteY722" fmla="*/ 757951 h 1335540"/>
              <a:gd name="connsiteX723" fmla="*/ 199006 w 1036210"/>
              <a:gd name="connsiteY723" fmla="*/ 757787 h 1335540"/>
              <a:gd name="connsiteX724" fmla="*/ 192902 w 1036210"/>
              <a:gd name="connsiteY724" fmla="*/ 747805 h 1335540"/>
              <a:gd name="connsiteX725" fmla="*/ 187307 w 1036210"/>
              <a:gd name="connsiteY725" fmla="*/ 737496 h 1335540"/>
              <a:gd name="connsiteX726" fmla="*/ 181882 w 1036210"/>
              <a:gd name="connsiteY726" fmla="*/ 727187 h 1335540"/>
              <a:gd name="connsiteX727" fmla="*/ 176796 w 1036210"/>
              <a:gd name="connsiteY727" fmla="*/ 716550 h 1335540"/>
              <a:gd name="connsiteX728" fmla="*/ 172387 w 1036210"/>
              <a:gd name="connsiteY728" fmla="*/ 705750 h 1335540"/>
              <a:gd name="connsiteX729" fmla="*/ 167979 w 1036210"/>
              <a:gd name="connsiteY729" fmla="*/ 694786 h 1335540"/>
              <a:gd name="connsiteX730" fmla="*/ 164079 w 1036210"/>
              <a:gd name="connsiteY730" fmla="*/ 683659 h 1335540"/>
              <a:gd name="connsiteX731" fmla="*/ 160688 w 1036210"/>
              <a:gd name="connsiteY731" fmla="*/ 672532 h 1335540"/>
              <a:gd name="connsiteX732" fmla="*/ 158993 w 1036210"/>
              <a:gd name="connsiteY732" fmla="*/ 666804 h 1335540"/>
              <a:gd name="connsiteX733" fmla="*/ 157467 w 1036210"/>
              <a:gd name="connsiteY733" fmla="*/ 661077 h 1335540"/>
              <a:gd name="connsiteX734" fmla="*/ 156110 w 1036210"/>
              <a:gd name="connsiteY734" fmla="*/ 655350 h 1335540"/>
              <a:gd name="connsiteX735" fmla="*/ 154754 w 1036210"/>
              <a:gd name="connsiteY735" fmla="*/ 649459 h 1335540"/>
              <a:gd name="connsiteX736" fmla="*/ 153567 w 1036210"/>
              <a:gd name="connsiteY736" fmla="*/ 643567 h 1335540"/>
              <a:gd name="connsiteX737" fmla="*/ 152550 w 1036210"/>
              <a:gd name="connsiteY737" fmla="*/ 637677 h 1335540"/>
              <a:gd name="connsiteX738" fmla="*/ 151363 w 1036210"/>
              <a:gd name="connsiteY738" fmla="*/ 631786 h 1335540"/>
              <a:gd name="connsiteX739" fmla="*/ 150515 w 1036210"/>
              <a:gd name="connsiteY739" fmla="*/ 625895 h 1335540"/>
              <a:gd name="connsiteX740" fmla="*/ 149667 w 1036210"/>
              <a:gd name="connsiteY740" fmla="*/ 619840 h 1335540"/>
              <a:gd name="connsiteX741" fmla="*/ 148989 w 1036210"/>
              <a:gd name="connsiteY741" fmla="*/ 613949 h 1335540"/>
              <a:gd name="connsiteX742" fmla="*/ 148311 w 1036210"/>
              <a:gd name="connsiteY742" fmla="*/ 607895 h 1335540"/>
              <a:gd name="connsiteX743" fmla="*/ 147972 w 1036210"/>
              <a:gd name="connsiteY743" fmla="*/ 601676 h 1335540"/>
              <a:gd name="connsiteX744" fmla="*/ 147463 w 1036210"/>
              <a:gd name="connsiteY744" fmla="*/ 595622 h 1335540"/>
              <a:gd name="connsiteX745" fmla="*/ 147294 w 1036210"/>
              <a:gd name="connsiteY745" fmla="*/ 589567 h 1335540"/>
              <a:gd name="connsiteX746" fmla="*/ 147124 w 1036210"/>
              <a:gd name="connsiteY746" fmla="*/ 583349 h 1335540"/>
              <a:gd name="connsiteX747" fmla="*/ 147124 w 1036210"/>
              <a:gd name="connsiteY747" fmla="*/ 577131 h 1335540"/>
              <a:gd name="connsiteX748" fmla="*/ 147124 w 1036210"/>
              <a:gd name="connsiteY748" fmla="*/ 568130 h 1335540"/>
              <a:gd name="connsiteX749" fmla="*/ 147463 w 1036210"/>
              <a:gd name="connsiteY749" fmla="*/ 559130 h 1335540"/>
              <a:gd name="connsiteX750" fmla="*/ 148141 w 1036210"/>
              <a:gd name="connsiteY750" fmla="*/ 550130 h 1335540"/>
              <a:gd name="connsiteX751" fmla="*/ 148819 w 1036210"/>
              <a:gd name="connsiteY751" fmla="*/ 541457 h 1335540"/>
              <a:gd name="connsiteX752" fmla="*/ 149837 w 1036210"/>
              <a:gd name="connsiteY752" fmla="*/ 532457 h 1335540"/>
              <a:gd name="connsiteX753" fmla="*/ 151193 w 1036210"/>
              <a:gd name="connsiteY753" fmla="*/ 523948 h 1335540"/>
              <a:gd name="connsiteX754" fmla="*/ 152719 w 1036210"/>
              <a:gd name="connsiteY754" fmla="*/ 515275 h 1335540"/>
              <a:gd name="connsiteX755" fmla="*/ 154415 w 1036210"/>
              <a:gd name="connsiteY755" fmla="*/ 506603 h 1335540"/>
              <a:gd name="connsiteX756" fmla="*/ 156280 w 1036210"/>
              <a:gd name="connsiteY756" fmla="*/ 498093 h 1335540"/>
              <a:gd name="connsiteX757" fmla="*/ 158484 w 1036210"/>
              <a:gd name="connsiteY757" fmla="*/ 489584 h 1335540"/>
              <a:gd name="connsiteX758" fmla="*/ 160858 w 1036210"/>
              <a:gd name="connsiteY758" fmla="*/ 481402 h 1335540"/>
              <a:gd name="connsiteX759" fmla="*/ 163231 w 1036210"/>
              <a:gd name="connsiteY759" fmla="*/ 473220 h 1335540"/>
              <a:gd name="connsiteX760" fmla="*/ 166114 w 1036210"/>
              <a:gd name="connsiteY760" fmla="*/ 464875 h 1335540"/>
              <a:gd name="connsiteX761" fmla="*/ 168996 w 1036210"/>
              <a:gd name="connsiteY761" fmla="*/ 456857 h 1335540"/>
              <a:gd name="connsiteX762" fmla="*/ 172217 w 1036210"/>
              <a:gd name="connsiteY762" fmla="*/ 448838 h 1335540"/>
              <a:gd name="connsiteX763" fmla="*/ 175439 w 1036210"/>
              <a:gd name="connsiteY763" fmla="*/ 440820 h 1335540"/>
              <a:gd name="connsiteX764" fmla="*/ 178999 w 1036210"/>
              <a:gd name="connsiteY764" fmla="*/ 433129 h 1335540"/>
              <a:gd name="connsiteX765" fmla="*/ 182730 w 1036210"/>
              <a:gd name="connsiteY765" fmla="*/ 425438 h 1335540"/>
              <a:gd name="connsiteX766" fmla="*/ 186629 w 1036210"/>
              <a:gd name="connsiteY766" fmla="*/ 417911 h 1335540"/>
              <a:gd name="connsiteX767" fmla="*/ 190868 w 1036210"/>
              <a:gd name="connsiteY767" fmla="*/ 410383 h 1335540"/>
              <a:gd name="connsiteX768" fmla="*/ 194937 w 1036210"/>
              <a:gd name="connsiteY768" fmla="*/ 403020 h 1335540"/>
              <a:gd name="connsiteX769" fmla="*/ 199515 w 1036210"/>
              <a:gd name="connsiteY769" fmla="*/ 395655 h 1335540"/>
              <a:gd name="connsiteX770" fmla="*/ 204093 w 1036210"/>
              <a:gd name="connsiteY770" fmla="*/ 388619 h 1335540"/>
              <a:gd name="connsiteX771" fmla="*/ 209010 w 1036210"/>
              <a:gd name="connsiteY771" fmla="*/ 381583 h 1335540"/>
              <a:gd name="connsiteX772" fmla="*/ 213757 w 1036210"/>
              <a:gd name="connsiteY772" fmla="*/ 374546 h 1335540"/>
              <a:gd name="connsiteX773" fmla="*/ 219013 w 1036210"/>
              <a:gd name="connsiteY773" fmla="*/ 367673 h 1335540"/>
              <a:gd name="connsiteX774" fmla="*/ 224269 w 1036210"/>
              <a:gd name="connsiteY774" fmla="*/ 361128 h 1335540"/>
              <a:gd name="connsiteX775" fmla="*/ 229864 w 1036210"/>
              <a:gd name="connsiteY775" fmla="*/ 354582 h 1335540"/>
              <a:gd name="connsiteX776" fmla="*/ 235460 w 1036210"/>
              <a:gd name="connsiteY776" fmla="*/ 348200 h 1335540"/>
              <a:gd name="connsiteX777" fmla="*/ 241224 w 1036210"/>
              <a:gd name="connsiteY777" fmla="*/ 341818 h 1335540"/>
              <a:gd name="connsiteX778" fmla="*/ 247158 w 1036210"/>
              <a:gd name="connsiteY778" fmla="*/ 335764 h 1335540"/>
              <a:gd name="connsiteX779" fmla="*/ 253262 w 1036210"/>
              <a:gd name="connsiteY779" fmla="*/ 329710 h 1335540"/>
              <a:gd name="connsiteX780" fmla="*/ 259535 w 1036210"/>
              <a:gd name="connsiteY780" fmla="*/ 323818 h 1335540"/>
              <a:gd name="connsiteX781" fmla="*/ 265809 w 1036210"/>
              <a:gd name="connsiteY781" fmla="*/ 318091 h 1335540"/>
              <a:gd name="connsiteX782" fmla="*/ 272421 w 1036210"/>
              <a:gd name="connsiteY782" fmla="*/ 312528 h 1335540"/>
              <a:gd name="connsiteX783" fmla="*/ 279034 w 1036210"/>
              <a:gd name="connsiteY783" fmla="*/ 307127 h 1335540"/>
              <a:gd name="connsiteX784" fmla="*/ 285816 w 1036210"/>
              <a:gd name="connsiteY784" fmla="*/ 301727 h 1335540"/>
              <a:gd name="connsiteX785" fmla="*/ 292598 w 1036210"/>
              <a:gd name="connsiteY785" fmla="*/ 296818 h 1335540"/>
              <a:gd name="connsiteX786" fmla="*/ 299719 w 1036210"/>
              <a:gd name="connsiteY786" fmla="*/ 291745 h 1335540"/>
              <a:gd name="connsiteX787" fmla="*/ 306840 w 1036210"/>
              <a:gd name="connsiteY787" fmla="*/ 287000 h 1335540"/>
              <a:gd name="connsiteX788" fmla="*/ 314131 w 1036210"/>
              <a:gd name="connsiteY788" fmla="*/ 282254 h 1335540"/>
              <a:gd name="connsiteX789" fmla="*/ 321591 w 1036210"/>
              <a:gd name="connsiteY789" fmla="*/ 277836 h 1335540"/>
              <a:gd name="connsiteX790" fmla="*/ 329220 w 1036210"/>
              <a:gd name="connsiteY790" fmla="*/ 273581 h 1335540"/>
              <a:gd name="connsiteX791" fmla="*/ 336850 w 1036210"/>
              <a:gd name="connsiteY791" fmla="*/ 269491 h 1335540"/>
              <a:gd name="connsiteX792" fmla="*/ 344480 w 1036210"/>
              <a:gd name="connsiteY792" fmla="*/ 265400 h 1335540"/>
              <a:gd name="connsiteX793" fmla="*/ 352279 w 1036210"/>
              <a:gd name="connsiteY793" fmla="*/ 261799 h 1335540"/>
              <a:gd name="connsiteX794" fmla="*/ 360417 w 1036210"/>
              <a:gd name="connsiteY794" fmla="*/ 258036 h 1335540"/>
              <a:gd name="connsiteX795" fmla="*/ 368556 w 1036210"/>
              <a:gd name="connsiteY795" fmla="*/ 254763 h 1335540"/>
              <a:gd name="connsiteX796" fmla="*/ 376695 w 1036210"/>
              <a:gd name="connsiteY796" fmla="*/ 251490 h 1335540"/>
              <a:gd name="connsiteX797" fmla="*/ 385002 w 1036210"/>
              <a:gd name="connsiteY797" fmla="*/ 248545 h 1335540"/>
              <a:gd name="connsiteX798" fmla="*/ 393310 w 1036210"/>
              <a:gd name="connsiteY798" fmla="*/ 245599 h 1335540"/>
              <a:gd name="connsiteX799" fmla="*/ 401788 w 1036210"/>
              <a:gd name="connsiteY799" fmla="*/ 242981 h 1335540"/>
              <a:gd name="connsiteX800" fmla="*/ 410435 w 1036210"/>
              <a:gd name="connsiteY800" fmla="*/ 240363 h 1335540"/>
              <a:gd name="connsiteX801" fmla="*/ 418912 w 1036210"/>
              <a:gd name="connsiteY801" fmla="*/ 238235 h 1335540"/>
              <a:gd name="connsiteX802" fmla="*/ 427729 w 1036210"/>
              <a:gd name="connsiteY802" fmla="*/ 236272 h 1335540"/>
              <a:gd name="connsiteX803" fmla="*/ 436546 w 1036210"/>
              <a:gd name="connsiteY803" fmla="*/ 234308 h 1335540"/>
              <a:gd name="connsiteX804" fmla="*/ 445362 w 1036210"/>
              <a:gd name="connsiteY804" fmla="*/ 232672 h 1335540"/>
              <a:gd name="connsiteX805" fmla="*/ 454518 w 1036210"/>
              <a:gd name="connsiteY805" fmla="*/ 231199 h 1335540"/>
              <a:gd name="connsiteX806" fmla="*/ 463504 w 1036210"/>
              <a:gd name="connsiteY806" fmla="*/ 229890 h 1335540"/>
              <a:gd name="connsiteX807" fmla="*/ 472660 w 1036210"/>
              <a:gd name="connsiteY807" fmla="*/ 228908 h 1335540"/>
              <a:gd name="connsiteX808" fmla="*/ 481646 w 1036210"/>
              <a:gd name="connsiteY808" fmla="*/ 228254 h 1335540"/>
              <a:gd name="connsiteX809" fmla="*/ 490971 w 1036210"/>
              <a:gd name="connsiteY809" fmla="*/ 227599 h 1335540"/>
              <a:gd name="connsiteX810" fmla="*/ 500296 w 1036210"/>
              <a:gd name="connsiteY810" fmla="*/ 227272 h 1335540"/>
              <a:gd name="connsiteX811" fmla="*/ 484237 w 1036210"/>
              <a:gd name="connsiteY811" fmla="*/ 0 h 1335540"/>
              <a:gd name="connsiteX812" fmla="*/ 530988 w 1036210"/>
              <a:gd name="connsiteY812" fmla="*/ 0 h 1335540"/>
              <a:gd name="connsiteX813" fmla="*/ 530988 w 1036210"/>
              <a:gd name="connsiteY813" fmla="*/ 117095 h 1335540"/>
              <a:gd name="connsiteX814" fmla="*/ 484237 w 1036210"/>
              <a:gd name="connsiteY814" fmla="*/ 117095 h 13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1036210" h="1335540">
                <a:moveTo>
                  <a:pt x="409742" y="1266007"/>
                </a:moveTo>
                <a:lnTo>
                  <a:pt x="609670" y="1266007"/>
                </a:lnTo>
                <a:lnTo>
                  <a:pt x="609670" y="1269632"/>
                </a:lnTo>
                <a:lnTo>
                  <a:pt x="609160" y="1273093"/>
                </a:lnTo>
                <a:lnTo>
                  <a:pt x="608650" y="1276553"/>
                </a:lnTo>
                <a:lnTo>
                  <a:pt x="607800" y="1280013"/>
                </a:lnTo>
                <a:lnTo>
                  <a:pt x="606610" y="1283473"/>
                </a:lnTo>
                <a:lnTo>
                  <a:pt x="605420" y="1286769"/>
                </a:lnTo>
                <a:lnTo>
                  <a:pt x="603720" y="1290064"/>
                </a:lnTo>
                <a:lnTo>
                  <a:pt x="601850" y="1293029"/>
                </a:lnTo>
                <a:lnTo>
                  <a:pt x="599980" y="1296325"/>
                </a:lnTo>
                <a:lnTo>
                  <a:pt x="597600" y="1299126"/>
                </a:lnTo>
                <a:lnTo>
                  <a:pt x="595220" y="1302092"/>
                </a:lnTo>
                <a:lnTo>
                  <a:pt x="592670" y="1304893"/>
                </a:lnTo>
                <a:lnTo>
                  <a:pt x="589950" y="1307694"/>
                </a:lnTo>
                <a:lnTo>
                  <a:pt x="587059" y="1310330"/>
                </a:lnTo>
                <a:lnTo>
                  <a:pt x="583829" y="1312802"/>
                </a:lnTo>
                <a:lnTo>
                  <a:pt x="580599" y="1315274"/>
                </a:lnTo>
                <a:lnTo>
                  <a:pt x="577029" y="1317580"/>
                </a:lnTo>
                <a:lnTo>
                  <a:pt x="573459" y="1319722"/>
                </a:lnTo>
                <a:lnTo>
                  <a:pt x="569549" y="1321864"/>
                </a:lnTo>
                <a:lnTo>
                  <a:pt x="565639" y="1323677"/>
                </a:lnTo>
                <a:lnTo>
                  <a:pt x="561729" y="1325654"/>
                </a:lnTo>
                <a:lnTo>
                  <a:pt x="557478" y="1327302"/>
                </a:lnTo>
                <a:lnTo>
                  <a:pt x="553058" y="1328785"/>
                </a:lnTo>
                <a:lnTo>
                  <a:pt x="548638" y="1330103"/>
                </a:lnTo>
                <a:lnTo>
                  <a:pt x="544047" y="1331256"/>
                </a:lnTo>
                <a:lnTo>
                  <a:pt x="539458" y="1332574"/>
                </a:lnTo>
                <a:lnTo>
                  <a:pt x="534697" y="1333398"/>
                </a:lnTo>
                <a:lnTo>
                  <a:pt x="529937" y="1334222"/>
                </a:lnTo>
                <a:lnTo>
                  <a:pt x="525007" y="1334881"/>
                </a:lnTo>
                <a:lnTo>
                  <a:pt x="519907" y="1335211"/>
                </a:lnTo>
                <a:lnTo>
                  <a:pt x="514806" y="1335540"/>
                </a:lnTo>
                <a:lnTo>
                  <a:pt x="509876" y="1335540"/>
                </a:lnTo>
                <a:lnTo>
                  <a:pt x="504606" y="1335540"/>
                </a:lnTo>
                <a:lnTo>
                  <a:pt x="499506" y="1335211"/>
                </a:lnTo>
                <a:lnTo>
                  <a:pt x="494406" y="1334881"/>
                </a:lnTo>
                <a:lnTo>
                  <a:pt x="489475" y="1334222"/>
                </a:lnTo>
                <a:lnTo>
                  <a:pt x="484715" y="1333398"/>
                </a:lnTo>
                <a:lnTo>
                  <a:pt x="479955" y="1332574"/>
                </a:lnTo>
                <a:lnTo>
                  <a:pt x="475365" y="1331256"/>
                </a:lnTo>
                <a:lnTo>
                  <a:pt x="470774" y="1330103"/>
                </a:lnTo>
                <a:lnTo>
                  <a:pt x="466354" y="1328785"/>
                </a:lnTo>
                <a:lnTo>
                  <a:pt x="462104" y="1327302"/>
                </a:lnTo>
                <a:lnTo>
                  <a:pt x="457854" y="1325654"/>
                </a:lnTo>
                <a:lnTo>
                  <a:pt x="453774" y="1323677"/>
                </a:lnTo>
                <a:lnTo>
                  <a:pt x="449864" y="1321864"/>
                </a:lnTo>
                <a:lnTo>
                  <a:pt x="445954" y="1319722"/>
                </a:lnTo>
                <a:lnTo>
                  <a:pt x="442383" y="1317580"/>
                </a:lnTo>
                <a:lnTo>
                  <a:pt x="438983" y="1315274"/>
                </a:lnTo>
                <a:lnTo>
                  <a:pt x="435753" y="1312802"/>
                </a:lnTo>
                <a:lnTo>
                  <a:pt x="432523" y="1310330"/>
                </a:lnTo>
                <a:lnTo>
                  <a:pt x="429633" y="1307694"/>
                </a:lnTo>
                <a:lnTo>
                  <a:pt x="426743" y="1304893"/>
                </a:lnTo>
                <a:lnTo>
                  <a:pt x="424192" y="1302092"/>
                </a:lnTo>
                <a:lnTo>
                  <a:pt x="421812" y="1299126"/>
                </a:lnTo>
                <a:lnTo>
                  <a:pt x="419432" y="1296325"/>
                </a:lnTo>
                <a:lnTo>
                  <a:pt x="417562" y="1293029"/>
                </a:lnTo>
                <a:lnTo>
                  <a:pt x="415862" y="1290064"/>
                </a:lnTo>
                <a:lnTo>
                  <a:pt x="414162" y="1286769"/>
                </a:lnTo>
                <a:lnTo>
                  <a:pt x="412802" y="1283473"/>
                </a:lnTo>
                <a:lnTo>
                  <a:pt x="411612" y="1280013"/>
                </a:lnTo>
                <a:lnTo>
                  <a:pt x="410762" y="1276553"/>
                </a:lnTo>
                <a:lnTo>
                  <a:pt x="410252" y="1273093"/>
                </a:lnTo>
                <a:lnTo>
                  <a:pt x="409912" y="1269632"/>
                </a:lnTo>
                <a:close/>
                <a:moveTo>
                  <a:pt x="376299" y="1180932"/>
                </a:moveTo>
                <a:lnTo>
                  <a:pt x="643113" y="1180932"/>
                </a:lnTo>
                <a:lnTo>
                  <a:pt x="646326" y="1181097"/>
                </a:lnTo>
                <a:lnTo>
                  <a:pt x="649539" y="1181592"/>
                </a:lnTo>
                <a:lnTo>
                  <a:pt x="652582" y="1182251"/>
                </a:lnTo>
                <a:lnTo>
                  <a:pt x="655456" y="1183405"/>
                </a:lnTo>
                <a:lnTo>
                  <a:pt x="658162" y="1184560"/>
                </a:lnTo>
                <a:lnTo>
                  <a:pt x="661036" y="1186209"/>
                </a:lnTo>
                <a:lnTo>
                  <a:pt x="663403" y="1188023"/>
                </a:lnTo>
                <a:lnTo>
                  <a:pt x="665601" y="1190002"/>
                </a:lnTo>
                <a:lnTo>
                  <a:pt x="667799" y="1192311"/>
                </a:lnTo>
                <a:lnTo>
                  <a:pt x="669490" y="1194619"/>
                </a:lnTo>
                <a:lnTo>
                  <a:pt x="671012" y="1197093"/>
                </a:lnTo>
                <a:lnTo>
                  <a:pt x="672365" y="1199896"/>
                </a:lnTo>
                <a:lnTo>
                  <a:pt x="673548" y="1202700"/>
                </a:lnTo>
                <a:lnTo>
                  <a:pt x="674394" y="1205668"/>
                </a:lnTo>
                <a:lnTo>
                  <a:pt x="674732" y="1208801"/>
                </a:lnTo>
                <a:lnTo>
                  <a:pt x="674901" y="1211935"/>
                </a:lnTo>
                <a:lnTo>
                  <a:pt x="674732" y="1215068"/>
                </a:lnTo>
                <a:lnTo>
                  <a:pt x="674394" y="1218201"/>
                </a:lnTo>
                <a:lnTo>
                  <a:pt x="673548" y="1221169"/>
                </a:lnTo>
                <a:lnTo>
                  <a:pt x="672365" y="1224138"/>
                </a:lnTo>
                <a:lnTo>
                  <a:pt x="671012" y="1226776"/>
                </a:lnTo>
                <a:lnTo>
                  <a:pt x="669490" y="1229415"/>
                </a:lnTo>
                <a:lnTo>
                  <a:pt x="667799" y="1231724"/>
                </a:lnTo>
                <a:lnTo>
                  <a:pt x="665601" y="1233867"/>
                </a:lnTo>
                <a:lnTo>
                  <a:pt x="663403" y="1236011"/>
                </a:lnTo>
                <a:lnTo>
                  <a:pt x="661036" y="1237660"/>
                </a:lnTo>
                <a:lnTo>
                  <a:pt x="658162" y="1239144"/>
                </a:lnTo>
                <a:lnTo>
                  <a:pt x="655456" y="1240464"/>
                </a:lnTo>
                <a:lnTo>
                  <a:pt x="652582" y="1241618"/>
                </a:lnTo>
                <a:lnTo>
                  <a:pt x="649539" y="1242443"/>
                </a:lnTo>
                <a:lnTo>
                  <a:pt x="646326" y="1242938"/>
                </a:lnTo>
                <a:lnTo>
                  <a:pt x="643113" y="1243102"/>
                </a:lnTo>
                <a:lnTo>
                  <a:pt x="376299" y="1243102"/>
                </a:lnTo>
                <a:lnTo>
                  <a:pt x="373086" y="1242938"/>
                </a:lnTo>
                <a:lnTo>
                  <a:pt x="369873" y="1242443"/>
                </a:lnTo>
                <a:lnTo>
                  <a:pt x="366830" y="1241618"/>
                </a:lnTo>
                <a:lnTo>
                  <a:pt x="363956" y="1240464"/>
                </a:lnTo>
                <a:lnTo>
                  <a:pt x="361250" y="1239144"/>
                </a:lnTo>
                <a:lnTo>
                  <a:pt x="358544" y="1237660"/>
                </a:lnTo>
                <a:lnTo>
                  <a:pt x="356009" y="1236011"/>
                </a:lnTo>
                <a:lnTo>
                  <a:pt x="353810" y="1233867"/>
                </a:lnTo>
                <a:lnTo>
                  <a:pt x="351781" y="1231724"/>
                </a:lnTo>
                <a:lnTo>
                  <a:pt x="349921" y="1229415"/>
                </a:lnTo>
                <a:lnTo>
                  <a:pt x="348399" y="1226776"/>
                </a:lnTo>
                <a:lnTo>
                  <a:pt x="346878" y="1224138"/>
                </a:lnTo>
                <a:lnTo>
                  <a:pt x="345864" y="1221169"/>
                </a:lnTo>
                <a:lnTo>
                  <a:pt x="345018" y="1218201"/>
                </a:lnTo>
                <a:lnTo>
                  <a:pt x="344680" y="1215068"/>
                </a:lnTo>
                <a:lnTo>
                  <a:pt x="344511" y="1211935"/>
                </a:lnTo>
                <a:lnTo>
                  <a:pt x="344680" y="1208801"/>
                </a:lnTo>
                <a:lnTo>
                  <a:pt x="345018" y="1205668"/>
                </a:lnTo>
                <a:lnTo>
                  <a:pt x="345864" y="1202700"/>
                </a:lnTo>
                <a:lnTo>
                  <a:pt x="346878" y="1199896"/>
                </a:lnTo>
                <a:lnTo>
                  <a:pt x="348399" y="1197093"/>
                </a:lnTo>
                <a:lnTo>
                  <a:pt x="349921" y="1194619"/>
                </a:lnTo>
                <a:lnTo>
                  <a:pt x="351781" y="1192311"/>
                </a:lnTo>
                <a:lnTo>
                  <a:pt x="353810" y="1190002"/>
                </a:lnTo>
                <a:lnTo>
                  <a:pt x="356009" y="1188023"/>
                </a:lnTo>
                <a:lnTo>
                  <a:pt x="358544" y="1186209"/>
                </a:lnTo>
                <a:lnTo>
                  <a:pt x="361250" y="1184560"/>
                </a:lnTo>
                <a:lnTo>
                  <a:pt x="363956" y="1183405"/>
                </a:lnTo>
                <a:lnTo>
                  <a:pt x="366830" y="1182251"/>
                </a:lnTo>
                <a:lnTo>
                  <a:pt x="369873" y="1181592"/>
                </a:lnTo>
                <a:lnTo>
                  <a:pt x="373086" y="1181097"/>
                </a:lnTo>
                <a:close/>
                <a:moveTo>
                  <a:pt x="376299" y="1099129"/>
                </a:moveTo>
                <a:lnTo>
                  <a:pt x="643113" y="1099129"/>
                </a:lnTo>
                <a:lnTo>
                  <a:pt x="646326" y="1099294"/>
                </a:lnTo>
                <a:lnTo>
                  <a:pt x="649539" y="1099625"/>
                </a:lnTo>
                <a:lnTo>
                  <a:pt x="652582" y="1100452"/>
                </a:lnTo>
                <a:lnTo>
                  <a:pt x="655456" y="1101609"/>
                </a:lnTo>
                <a:lnTo>
                  <a:pt x="658162" y="1102932"/>
                </a:lnTo>
                <a:lnTo>
                  <a:pt x="661036" y="1104420"/>
                </a:lnTo>
                <a:lnTo>
                  <a:pt x="663403" y="1106239"/>
                </a:lnTo>
                <a:lnTo>
                  <a:pt x="665601" y="1108223"/>
                </a:lnTo>
                <a:lnTo>
                  <a:pt x="667799" y="1110373"/>
                </a:lnTo>
                <a:lnTo>
                  <a:pt x="669490" y="1112853"/>
                </a:lnTo>
                <a:lnTo>
                  <a:pt x="671012" y="1115498"/>
                </a:lnTo>
                <a:lnTo>
                  <a:pt x="672365" y="1118144"/>
                </a:lnTo>
                <a:lnTo>
                  <a:pt x="673548" y="1120955"/>
                </a:lnTo>
                <a:lnTo>
                  <a:pt x="674394" y="1123931"/>
                </a:lnTo>
                <a:lnTo>
                  <a:pt x="674732" y="1127072"/>
                </a:lnTo>
                <a:lnTo>
                  <a:pt x="674901" y="1130214"/>
                </a:lnTo>
                <a:lnTo>
                  <a:pt x="674732" y="1133521"/>
                </a:lnTo>
                <a:lnTo>
                  <a:pt x="674394" y="1136497"/>
                </a:lnTo>
                <a:lnTo>
                  <a:pt x="673548" y="1139474"/>
                </a:lnTo>
                <a:lnTo>
                  <a:pt x="672365" y="1142284"/>
                </a:lnTo>
                <a:lnTo>
                  <a:pt x="671012" y="1145095"/>
                </a:lnTo>
                <a:lnTo>
                  <a:pt x="669490" y="1147575"/>
                </a:lnTo>
                <a:lnTo>
                  <a:pt x="667799" y="1150221"/>
                </a:lnTo>
                <a:lnTo>
                  <a:pt x="665601" y="1152371"/>
                </a:lnTo>
                <a:lnTo>
                  <a:pt x="663403" y="1154189"/>
                </a:lnTo>
                <a:lnTo>
                  <a:pt x="661036" y="1156008"/>
                </a:lnTo>
                <a:lnTo>
                  <a:pt x="658162" y="1157662"/>
                </a:lnTo>
                <a:lnTo>
                  <a:pt x="655456" y="1158985"/>
                </a:lnTo>
                <a:lnTo>
                  <a:pt x="652582" y="1159977"/>
                </a:lnTo>
                <a:lnTo>
                  <a:pt x="649539" y="1160638"/>
                </a:lnTo>
                <a:lnTo>
                  <a:pt x="646326" y="1161134"/>
                </a:lnTo>
                <a:lnTo>
                  <a:pt x="643113" y="1161299"/>
                </a:lnTo>
                <a:lnTo>
                  <a:pt x="376299" y="1161299"/>
                </a:lnTo>
                <a:lnTo>
                  <a:pt x="373086" y="1161134"/>
                </a:lnTo>
                <a:lnTo>
                  <a:pt x="369873" y="1160638"/>
                </a:lnTo>
                <a:lnTo>
                  <a:pt x="366830" y="1159977"/>
                </a:lnTo>
                <a:lnTo>
                  <a:pt x="363956" y="1158985"/>
                </a:lnTo>
                <a:lnTo>
                  <a:pt x="361250" y="1157662"/>
                </a:lnTo>
                <a:lnTo>
                  <a:pt x="358544" y="1156008"/>
                </a:lnTo>
                <a:lnTo>
                  <a:pt x="356009" y="1154189"/>
                </a:lnTo>
                <a:lnTo>
                  <a:pt x="353810" y="1152371"/>
                </a:lnTo>
                <a:lnTo>
                  <a:pt x="351781" y="1150221"/>
                </a:lnTo>
                <a:lnTo>
                  <a:pt x="349921" y="1147575"/>
                </a:lnTo>
                <a:lnTo>
                  <a:pt x="348399" y="1145095"/>
                </a:lnTo>
                <a:lnTo>
                  <a:pt x="346878" y="1142284"/>
                </a:lnTo>
                <a:lnTo>
                  <a:pt x="345864" y="1139474"/>
                </a:lnTo>
                <a:lnTo>
                  <a:pt x="345018" y="1136497"/>
                </a:lnTo>
                <a:lnTo>
                  <a:pt x="344680" y="1133521"/>
                </a:lnTo>
                <a:lnTo>
                  <a:pt x="344511" y="1130214"/>
                </a:lnTo>
                <a:lnTo>
                  <a:pt x="344680" y="1127072"/>
                </a:lnTo>
                <a:lnTo>
                  <a:pt x="345018" y="1123931"/>
                </a:lnTo>
                <a:lnTo>
                  <a:pt x="345864" y="1120955"/>
                </a:lnTo>
                <a:lnTo>
                  <a:pt x="346878" y="1118144"/>
                </a:lnTo>
                <a:lnTo>
                  <a:pt x="348399" y="1115498"/>
                </a:lnTo>
                <a:lnTo>
                  <a:pt x="349921" y="1112853"/>
                </a:lnTo>
                <a:lnTo>
                  <a:pt x="351781" y="1110373"/>
                </a:lnTo>
                <a:lnTo>
                  <a:pt x="353810" y="1108223"/>
                </a:lnTo>
                <a:lnTo>
                  <a:pt x="356009" y="1106239"/>
                </a:lnTo>
                <a:lnTo>
                  <a:pt x="358544" y="1104420"/>
                </a:lnTo>
                <a:lnTo>
                  <a:pt x="361250" y="1102932"/>
                </a:lnTo>
                <a:lnTo>
                  <a:pt x="363956" y="1101609"/>
                </a:lnTo>
                <a:lnTo>
                  <a:pt x="366830" y="1100452"/>
                </a:lnTo>
                <a:lnTo>
                  <a:pt x="369873" y="1099625"/>
                </a:lnTo>
                <a:lnTo>
                  <a:pt x="373086" y="1099294"/>
                </a:lnTo>
                <a:close/>
                <a:moveTo>
                  <a:pt x="794884" y="755120"/>
                </a:moveTo>
                <a:lnTo>
                  <a:pt x="794884" y="755447"/>
                </a:lnTo>
                <a:lnTo>
                  <a:pt x="794545" y="755774"/>
                </a:lnTo>
                <a:close/>
                <a:moveTo>
                  <a:pt x="796620" y="749272"/>
                </a:moveTo>
                <a:lnTo>
                  <a:pt x="796577" y="749886"/>
                </a:lnTo>
                <a:lnTo>
                  <a:pt x="796239" y="752176"/>
                </a:lnTo>
                <a:lnTo>
                  <a:pt x="795730" y="753811"/>
                </a:lnTo>
                <a:lnTo>
                  <a:pt x="795392" y="754466"/>
                </a:lnTo>
                <a:lnTo>
                  <a:pt x="795053" y="754956"/>
                </a:lnTo>
                <a:lnTo>
                  <a:pt x="794884" y="755120"/>
                </a:lnTo>
                <a:lnTo>
                  <a:pt x="794037" y="756592"/>
                </a:lnTo>
                <a:lnTo>
                  <a:pt x="793190" y="757573"/>
                </a:lnTo>
                <a:lnTo>
                  <a:pt x="794545" y="755283"/>
                </a:lnTo>
                <a:lnTo>
                  <a:pt x="795561" y="753157"/>
                </a:lnTo>
                <a:lnTo>
                  <a:pt x="796239" y="751358"/>
                </a:lnTo>
                <a:lnTo>
                  <a:pt x="796577" y="749559"/>
                </a:lnTo>
                <a:close/>
                <a:moveTo>
                  <a:pt x="796747" y="747269"/>
                </a:moveTo>
                <a:lnTo>
                  <a:pt x="796916" y="747596"/>
                </a:lnTo>
                <a:lnTo>
                  <a:pt x="796747" y="748414"/>
                </a:lnTo>
                <a:lnTo>
                  <a:pt x="796620" y="749272"/>
                </a:lnTo>
                <a:lnTo>
                  <a:pt x="796747" y="747432"/>
                </a:lnTo>
                <a:close/>
                <a:moveTo>
                  <a:pt x="767594" y="747128"/>
                </a:moveTo>
                <a:lnTo>
                  <a:pt x="767449" y="749231"/>
                </a:lnTo>
                <a:lnTo>
                  <a:pt x="767449" y="749068"/>
                </a:lnTo>
                <a:lnTo>
                  <a:pt x="767449" y="748250"/>
                </a:lnTo>
                <a:close/>
                <a:moveTo>
                  <a:pt x="769956" y="740595"/>
                </a:moveTo>
                <a:lnTo>
                  <a:pt x="769650" y="741053"/>
                </a:lnTo>
                <a:lnTo>
                  <a:pt x="768634" y="743179"/>
                </a:lnTo>
                <a:lnTo>
                  <a:pt x="767957" y="745306"/>
                </a:lnTo>
                <a:lnTo>
                  <a:pt x="767618" y="746941"/>
                </a:lnTo>
                <a:lnTo>
                  <a:pt x="767594" y="747128"/>
                </a:lnTo>
                <a:lnTo>
                  <a:pt x="767618" y="746778"/>
                </a:lnTo>
                <a:lnTo>
                  <a:pt x="767957" y="744815"/>
                </a:lnTo>
                <a:lnTo>
                  <a:pt x="768465" y="743016"/>
                </a:lnTo>
                <a:lnTo>
                  <a:pt x="768691" y="742634"/>
                </a:lnTo>
                <a:lnTo>
                  <a:pt x="768804" y="742525"/>
                </a:lnTo>
                <a:lnTo>
                  <a:pt x="768804" y="742443"/>
                </a:lnTo>
                <a:lnTo>
                  <a:pt x="769142" y="741871"/>
                </a:lnTo>
                <a:lnTo>
                  <a:pt x="769396" y="741380"/>
                </a:lnTo>
                <a:lnTo>
                  <a:pt x="769752" y="740791"/>
                </a:lnTo>
                <a:close/>
                <a:moveTo>
                  <a:pt x="770158" y="740290"/>
                </a:moveTo>
                <a:lnTo>
                  <a:pt x="770158" y="740399"/>
                </a:lnTo>
                <a:lnTo>
                  <a:pt x="769956" y="740595"/>
                </a:lnTo>
                <a:close/>
                <a:moveTo>
                  <a:pt x="1007792" y="303707"/>
                </a:moveTo>
                <a:lnTo>
                  <a:pt x="1036210" y="338777"/>
                </a:lnTo>
                <a:lnTo>
                  <a:pt x="941983" y="415129"/>
                </a:lnTo>
                <a:lnTo>
                  <a:pt x="913566" y="380058"/>
                </a:lnTo>
                <a:close/>
                <a:moveTo>
                  <a:pt x="28418" y="284751"/>
                </a:moveTo>
                <a:lnTo>
                  <a:pt x="122644" y="361103"/>
                </a:lnTo>
                <a:lnTo>
                  <a:pt x="94227" y="396174"/>
                </a:lnTo>
                <a:lnTo>
                  <a:pt x="0" y="319822"/>
                </a:lnTo>
                <a:close/>
                <a:moveTo>
                  <a:pt x="521216" y="260648"/>
                </a:moveTo>
                <a:lnTo>
                  <a:pt x="513426" y="260811"/>
                </a:lnTo>
                <a:lnTo>
                  <a:pt x="505636" y="261302"/>
                </a:lnTo>
                <a:lnTo>
                  <a:pt x="497846" y="261793"/>
                </a:lnTo>
                <a:lnTo>
                  <a:pt x="505636" y="262610"/>
                </a:lnTo>
                <a:lnTo>
                  <a:pt x="513257" y="263428"/>
                </a:lnTo>
                <a:lnTo>
                  <a:pt x="520877" y="264410"/>
                </a:lnTo>
                <a:lnTo>
                  <a:pt x="528667" y="265555"/>
                </a:lnTo>
                <a:lnTo>
                  <a:pt x="536288" y="267027"/>
                </a:lnTo>
                <a:lnTo>
                  <a:pt x="543740" y="268499"/>
                </a:lnTo>
                <a:lnTo>
                  <a:pt x="551191" y="270135"/>
                </a:lnTo>
                <a:lnTo>
                  <a:pt x="558642" y="271770"/>
                </a:lnTo>
                <a:lnTo>
                  <a:pt x="566263" y="273897"/>
                </a:lnTo>
                <a:lnTo>
                  <a:pt x="573545" y="275860"/>
                </a:lnTo>
                <a:lnTo>
                  <a:pt x="580827" y="277986"/>
                </a:lnTo>
                <a:lnTo>
                  <a:pt x="587939" y="280440"/>
                </a:lnTo>
                <a:lnTo>
                  <a:pt x="595052" y="282893"/>
                </a:lnTo>
                <a:lnTo>
                  <a:pt x="602165" y="285674"/>
                </a:lnTo>
                <a:lnTo>
                  <a:pt x="609108" y="288455"/>
                </a:lnTo>
                <a:lnTo>
                  <a:pt x="616052" y="291562"/>
                </a:lnTo>
                <a:lnTo>
                  <a:pt x="623164" y="294507"/>
                </a:lnTo>
                <a:lnTo>
                  <a:pt x="629938" y="297942"/>
                </a:lnTo>
                <a:lnTo>
                  <a:pt x="636542" y="301213"/>
                </a:lnTo>
                <a:lnTo>
                  <a:pt x="643147" y="304812"/>
                </a:lnTo>
                <a:lnTo>
                  <a:pt x="649751" y="308410"/>
                </a:lnTo>
                <a:lnTo>
                  <a:pt x="656187" y="312172"/>
                </a:lnTo>
                <a:lnTo>
                  <a:pt x="662453" y="316261"/>
                </a:lnTo>
                <a:lnTo>
                  <a:pt x="668719" y="320187"/>
                </a:lnTo>
                <a:lnTo>
                  <a:pt x="674816" y="324440"/>
                </a:lnTo>
                <a:lnTo>
                  <a:pt x="680912" y="328693"/>
                </a:lnTo>
                <a:lnTo>
                  <a:pt x="686839" y="333273"/>
                </a:lnTo>
                <a:lnTo>
                  <a:pt x="692597" y="337689"/>
                </a:lnTo>
                <a:lnTo>
                  <a:pt x="698355" y="342433"/>
                </a:lnTo>
                <a:lnTo>
                  <a:pt x="703774" y="347176"/>
                </a:lnTo>
                <a:lnTo>
                  <a:pt x="709362" y="352083"/>
                </a:lnTo>
                <a:lnTo>
                  <a:pt x="714612" y="356990"/>
                </a:lnTo>
                <a:lnTo>
                  <a:pt x="719862" y="362225"/>
                </a:lnTo>
                <a:lnTo>
                  <a:pt x="725112" y="367459"/>
                </a:lnTo>
                <a:lnTo>
                  <a:pt x="730023" y="372857"/>
                </a:lnTo>
                <a:lnTo>
                  <a:pt x="734765" y="378254"/>
                </a:lnTo>
                <a:lnTo>
                  <a:pt x="739507" y="383816"/>
                </a:lnTo>
                <a:lnTo>
                  <a:pt x="744248" y="389541"/>
                </a:lnTo>
                <a:lnTo>
                  <a:pt x="748651" y="395266"/>
                </a:lnTo>
                <a:lnTo>
                  <a:pt x="752885" y="401154"/>
                </a:lnTo>
                <a:lnTo>
                  <a:pt x="757119" y="407043"/>
                </a:lnTo>
                <a:lnTo>
                  <a:pt x="761352" y="412931"/>
                </a:lnTo>
                <a:lnTo>
                  <a:pt x="765078" y="418983"/>
                </a:lnTo>
                <a:lnTo>
                  <a:pt x="768973" y="425199"/>
                </a:lnTo>
                <a:lnTo>
                  <a:pt x="772529" y="431415"/>
                </a:lnTo>
                <a:lnTo>
                  <a:pt x="776086" y="437794"/>
                </a:lnTo>
                <a:lnTo>
                  <a:pt x="779473" y="444173"/>
                </a:lnTo>
                <a:lnTo>
                  <a:pt x="782521" y="450552"/>
                </a:lnTo>
                <a:lnTo>
                  <a:pt x="785739" y="457095"/>
                </a:lnTo>
                <a:lnTo>
                  <a:pt x="788448" y="463638"/>
                </a:lnTo>
                <a:lnTo>
                  <a:pt x="791158" y="470181"/>
                </a:lnTo>
                <a:lnTo>
                  <a:pt x="793698" y="476887"/>
                </a:lnTo>
                <a:lnTo>
                  <a:pt x="796069" y="483594"/>
                </a:lnTo>
                <a:lnTo>
                  <a:pt x="798440" y="490464"/>
                </a:lnTo>
                <a:lnTo>
                  <a:pt x="800472" y="497333"/>
                </a:lnTo>
                <a:lnTo>
                  <a:pt x="802335" y="504203"/>
                </a:lnTo>
                <a:lnTo>
                  <a:pt x="804029" y="511073"/>
                </a:lnTo>
                <a:lnTo>
                  <a:pt x="805722" y="517943"/>
                </a:lnTo>
                <a:lnTo>
                  <a:pt x="807246" y="524977"/>
                </a:lnTo>
                <a:lnTo>
                  <a:pt x="808432" y="532010"/>
                </a:lnTo>
                <a:lnTo>
                  <a:pt x="809448" y="539207"/>
                </a:lnTo>
                <a:lnTo>
                  <a:pt x="810464" y="546241"/>
                </a:lnTo>
                <a:lnTo>
                  <a:pt x="811311" y="553274"/>
                </a:lnTo>
                <a:lnTo>
                  <a:pt x="811988" y="560308"/>
                </a:lnTo>
                <a:lnTo>
                  <a:pt x="812327" y="567341"/>
                </a:lnTo>
                <a:lnTo>
                  <a:pt x="812665" y="574539"/>
                </a:lnTo>
                <a:lnTo>
                  <a:pt x="812835" y="581736"/>
                </a:lnTo>
                <a:lnTo>
                  <a:pt x="812665" y="588769"/>
                </a:lnTo>
                <a:lnTo>
                  <a:pt x="812496" y="595966"/>
                </a:lnTo>
                <a:lnTo>
                  <a:pt x="812157" y="603000"/>
                </a:lnTo>
                <a:lnTo>
                  <a:pt x="811649" y="610033"/>
                </a:lnTo>
                <a:lnTo>
                  <a:pt x="810972" y="617067"/>
                </a:lnTo>
                <a:lnTo>
                  <a:pt x="809956" y="624427"/>
                </a:lnTo>
                <a:lnTo>
                  <a:pt x="808940" y="631461"/>
                </a:lnTo>
                <a:lnTo>
                  <a:pt x="807754" y="638331"/>
                </a:lnTo>
                <a:lnTo>
                  <a:pt x="806569" y="645364"/>
                </a:lnTo>
                <a:lnTo>
                  <a:pt x="805045" y="652398"/>
                </a:lnTo>
                <a:lnTo>
                  <a:pt x="803182" y="659268"/>
                </a:lnTo>
                <a:lnTo>
                  <a:pt x="801488" y="666301"/>
                </a:lnTo>
                <a:lnTo>
                  <a:pt x="799456" y="673171"/>
                </a:lnTo>
                <a:lnTo>
                  <a:pt x="797255" y="679878"/>
                </a:lnTo>
                <a:lnTo>
                  <a:pt x="795053" y="686748"/>
                </a:lnTo>
                <a:lnTo>
                  <a:pt x="792513" y="693454"/>
                </a:lnTo>
                <a:lnTo>
                  <a:pt x="789803" y="700160"/>
                </a:lnTo>
                <a:lnTo>
                  <a:pt x="787094" y="706703"/>
                </a:lnTo>
                <a:lnTo>
                  <a:pt x="784045" y="713246"/>
                </a:lnTo>
                <a:lnTo>
                  <a:pt x="780997" y="719789"/>
                </a:lnTo>
                <a:lnTo>
                  <a:pt x="777610" y="726332"/>
                </a:lnTo>
                <a:lnTo>
                  <a:pt x="774392" y="732711"/>
                </a:lnTo>
                <a:lnTo>
                  <a:pt x="770666" y="738926"/>
                </a:lnTo>
                <a:lnTo>
                  <a:pt x="769933" y="740344"/>
                </a:lnTo>
                <a:lnTo>
                  <a:pt x="769650" y="740726"/>
                </a:lnTo>
                <a:lnTo>
                  <a:pt x="769820" y="740563"/>
                </a:lnTo>
                <a:lnTo>
                  <a:pt x="769933" y="740344"/>
                </a:lnTo>
                <a:lnTo>
                  <a:pt x="770497" y="739581"/>
                </a:lnTo>
                <a:lnTo>
                  <a:pt x="771175" y="738763"/>
                </a:lnTo>
                <a:lnTo>
                  <a:pt x="770158" y="740290"/>
                </a:lnTo>
                <a:lnTo>
                  <a:pt x="770158" y="740235"/>
                </a:lnTo>
                <a:lnTo>
                  <a:pt x="769989" y="740399"/>
                </a:lnTo>
                <a:lnTo>
                  <a:pt x="769752" y="740791"/>
                </a:lnTo>
                <a:lnTo>
                  <a:pt x="769650" y="740889"/>
                </a:lnTo>
                <a:lnTo>
                  <a:pt x="769396" y="741380"/>
                </a:lnTo>
                <a:lnTo>
                  <a:pt x="768804" y="742361"/>
                </a:lnTo>
                <a:lnTo>
                  <a:pt x="768804" y="742443"/>
                </a:lnTo>
                <a:lnTo>
                  <a:pt x="768691" y="742634"/>
                </a:lnTo>
                <a:lnTo>
                  <a:pt x="768465" y="742852"/>
                </a:lnTo>
                <a:lnTo>
                  <a:pt x="766941" y="746124"/>
                </a:lnTo>
                <a:lnTo>
                  <a:pt x="763554" y="752339"/>
                </a:lnTo>
                <a:lnTo>
                  <a:pt x="759828" y="758555"/>
                </a:lnTo>
                <a:lnTo>
                  <a:pt x="756272" y="764771"/>
                </a:lnTo>
                <a:lnTo>
                  <a:pt x="752208" y="770823"/>
                </a:lnTo>
                <a:lnTo>
                  <a:pt x="748143" y="776875"/>
                </a:lnTo>
                <a:lnTo>
                  <a:pt x="743910" y="783090"/>
                </a:lnTo>
                <a:lnTo>
                  <a:pt x="739337" y="789142"/>
                </a:lnTo>
                <a:lnTo>
                  <a:pt x="730531" y="801247"/>
                </a:lnTo>
                <a:lnTo>
                  <a:pt x="721556" y="813678"/>
                </a:lnTo>
                <a:lnTo>
                  <a:pt x="717152" y="820057"/>
                </a:lnTo>
                <a:lnTo>
                  <a:pt x="712749" y="826600"/>
                </a:lnTo>
                <a:lnTo>
                  <a:pt x="708515" y="832979"/>
                </a:lnTo>
                <a:lnTo>
                  <a:pt x="704620" y="839686"/>
                </a:lnTo>
                <a:lnTo>
                  <a:pt x="700556" y="846392"/>
                </a:lnTo>
                <a:lnTo>
                  <a:pt x="696661" y="853098"/>
                </a:lnTo>
                <a:lnTo>
                  <a:pt x="693105" y="860295"/>
                </a:lnTo>
                <a:lnTo>
                  <a:pt x="689549" y="867165"/>
                </a:lnTo>
                <a:lnTo>
                  <a:pt x="686500" y="874362"/>
                </a:lnTo>
                <a:lnTo>
                  <a:pt x="683452" y="881396"/>
                </a:lnTo>
                <a:lnTo>
                  <a:pt x="680743" y="888757"/>
                </a:lnTo>
                <a:lnTo>
                  <a:pt x="678203" y="896281"/>
                </a:lnTo>
                <a:lnTo>
                  <a:pt x="676001" y="903642"/>
                </a:lnTo>
                <a:lnTo>
                  <a:pt x="673969" y="911002"/>
                </a:lnTo>
                <a:lnTo>
                  <a:pt x="672106" y="918526"/>
                </a:lnTo>
                <a:lnTo>
                  <a:pt x="670582" y="926051"/>
                </a:lnTo>
                <a:lnTo>
                  <a:pt x="669227" y="933575"/>
                </a:lnTo>
                <a:lnTo>
                  <a:pt x="668211" y="941099"/>
                </a:lnTo>
                <a:lnTo>
                  <a:pt x="667364" y="948623"/>
                </a:lnTo>
                <a:lnTo>
                  <a:pt x="666687" y="956311"/>
                </a:lnTo>
                <a:lnTo>
                  <a:pt x="666009" y="963999"/>
                </a:lnTo>
                <a:lnTo>
                  <a:pt x="665840" y="971523"/>
                </a:lnTo>
                <a:lnTo>
                  <a:pt x="665671" y="979047"/>
                </a:lnTo>
                <a:lnTo>
                  <a:pt x="665840" y="986735"/>
                </a:lnTo>
                <a:lnTo>
                  <a:pt x="666179" y="994259"/>
                </a:lnTo>
                <a:lnTo>
                  <a:pt x="666687" y="1001784"/>
                </a:lnTo>
                <a:lnTo>
                  <a:pt x="667703" y="994259"/>
                </a:lnTo>
                <a:lnTo>
                  <a:pt x="668549" y="986899"/>
                </a:lnTo>
                <a:lnTo>
                  <a:pt x="669735" y="979374"/>
                </a:lnTo>
                <a:lnTo>
                  <a:pt x="670920" y="972014"/>
                </a:lnTo>
                <a:lnTo>
                  <a:pt x="672275" y="964653"/>
                </a:lnTo>
                <a:lnTo>
                  <a:pt x="673969" y="957293"/>
                </a:lnTo>
                <a:lnTo>
                  <a:pt x="675662" y="949932"/>
                </a:lnTo>
                <a:lnTo>
                  <a:pt x="677525" y="942898"/>
                </a:lnTo>
                <a:lnTo>
                  <a:pt x="679557" y="935701"/>
                </a:lnTo>
                <a:lnTo>
                  <a:pt x="681759" y="928668"/>
                </a:lnTo>
                <a:lnTo>
                  <a:pt x="683960" y="921634"/>
                </a:lnTo>
                <a:lnTo>
                  <a:pt x="686670" y="914764"/>
                </a:lnTo>
                <a:lnTo>
                  <a:pt x="689379" y="908058"/>
                </a:lnTo>
                <a:lnTo>
                  <a:pt x="692428" y="901188"/>
                </a:lnTo>
                <a:lnTo>
                  <a:pt x="695476" y="894482"/>
                </a:lnTo>
                <a:lnTo>
                  <a:pt x="698863" y="887939"/>
                </a:lnTo>
                <a:lnTo>
                  <a:pt x="702250" y="881396"/>
                </a:lnTo>
                <a:lnTo>
                  <a:pt x="705975" y="875180"/>
                </a:lnTo>
                <a:lnTo>
                  <a:pt x="709701" y="868801"/>
                </a:lnTo>
                <a:lnTo>
                  <a:pt x="713765" y="862749"/>
                </a:lnTo>
                <a:lnTo>
                  <a:pt x="717999" y="856697"/>
                </a:lnTo>
                <a:lnTo>
                  <a:pt x="722064" y="850645"/>
                </a:lnTo>
                <a:lnTo>
                  <a:pt x="726636" y="844756"/>
                </a:lnTo>
                <a:lnTo>
                  <a:pt x="731209" y="838868"/>
                </a:lnTo>
                <a:lnTo>
                  <a:pt x="740523" y="827254"/>
                </a:lnTo>
                <a:lnTo>
                  <a:pt x="750176" y="815641"/>
                </a:lnTo>
                <a:lnTo>
                  <a:pt x="759998" y="803864"/>
                </a:lnTo>
                <a:lnTo>
                  <a:pt x="769820" y="791923"/>
                </a:lnTo>
                <a:lnTo>
                  <a:pt x="774562" y="785708"/>
                </a:lnTo>
                <a:lnTo>
                  <a:pt x="779473" y="779328"/>
                </a:lnTo>
                <a:lnTo>
                  <a:pt x="783876" y="772949"/>
                </a:lnTo>
                <a:lnTo>
                  <a:pt x="788279" y="766243"/>
                </a:lnTo>
                <a:lnTo>
                  <a:pt x="790481" y="762971"/>
                </a:lnTo>
                <a:lnTo>
                  <a:pt x="792682" y="759373"/>
                </a:lnTo>
                <a:lnTo>
                  <a:pt x="794037" y="756756"/>
                </a:lnTo>
                <a:lnTo>
                  <a:pt x="794545" y="756101"/>
                </a:lnTo>
                <a:lnTo>
                  <a:pt x="794884" y="755447"/>
                </a:lnTo>
                <a:lnTo>
                  <a:pt x="795053" y="755120"/>
                </a:lnTo>
                <a:lnTo>
                  <a:pt x="795392" y="754466"/>
                </a:lnTo>
                <a:lnTo>
                  <a:pt x="796069" y="753484"/>
                </a:lnTo>
                <a:lnTo>
                  <a:pt x="800303" y="746778"/>
                </a:lnTo>
                <a:lnTo>
                  <a:pt x="804537" y="740071"/>
                </a:lnTo>
                <a:lnTo>
                  <a:pt x="808262" y="733202"/>
                </a:lnTo>
                <a:lnTo>
                  <a:pt x="811988" y="726004"/>
                </a:lnTo>
                <a:lnTo>
                  <a:pt x="815544" y="718971"/>
                </a:lnTo>
                <a:lnTo>
                  <a:pt x="818931" y="711774"/>
                </a:lnTo>
                <a:lnTo>
                  <a:pt x="821979" y="704577"/>
                </a:lnTo>
                <a:lnTo>
                  <a:pt x="825028" y="697380"/>
                </a:lnTo>
                <a:lnTo>
                  <a:pt x="827906" y="690019"/>
                </a:lnTo>
                <a:lnTo>
                  <a:pt x="830616" y="682331"/>
                </a:lnTo>
                <a:lnTo>
                  <a:pt x="832987" y="674971"/>
                </a:lnTo>
                <a:lnTo>
                  <a:pt x="835188" y="667283"/>
                </a:lnTo>
                <a:lnTo>
                  <a:pt x="837221" y="659595"/>
                </a:lnTo>
                <a:lnTo>
                  <a:pt x="839083" y="651907"/>
                </a:lnTo>
                <a:lnTo>
                  <a:pt x="840608" y="644219"/>
                </a:lnTo>
                <a:lnTo>
                  <a:pt x="842301" y="636532"/>
                </a:lnTo>
                <a:lnTo>
                  <a:pt x="843487" y="628680"/>
                </a:lnTo>
                <a:lnTo>
                  <a:pt x="844503" y="620829"/>
                </a:lnTo>
                <a:lnTo>
                  <a:pt x="845349" y="613141"/>
                </a:lnTo>
                <a:lnTo>
                  <a:pt x="846027" y="605126"/>
                </a:lnTo>
                <a:lnTo>
                  <a:pt x="846535" y="597275"/>
                </a:lnTo>
                <a:lnTo>
                  <a:pt x="846874" y="589423"/>
                </a:lnTo>
                <a:lnTo>
                  <a:pt x="846874" y="581572"/>
                </a:lnTo>
                <a:lnTo>
                  <a:pt x="846874" y="573557"/>
                </a:lnTo>
                <a:lnTo>
                  <a:pt x="846535" y="565869"/>
                </a:lnTo>
                <a:lnTo>
                  <a:pt x="846027" y="558018"/>
                </a:lnTo>
                <a:lnTo>
                  <a:pt x="845349" y="550003"/>
                </a:lnTo>
                <a:lnTo>
                  <a:pt x="844503" y="542152"/>
                </a:lnTo>
                <a:lnTo>
                  <a:pt x="843487" y="534464"/>
                </a:lnTo>
                <a:lnTo>
                  <a:pt x="842301" y="526449"/>
                </a:lnTo>
                <a:lnTo>
                  <a:pt x="840608" y="518761"/>
                </a:lnTo>
                <a:lnTo>
                  <a:pt x="839083" y="511073"/>
                </a:lnTo>
                <a:lnTo>
                  <a:pt x="837221" y="503386"/>
                </a:lnTo>
                <a:lnTo>
                  <a:pt x="835019" y="495698"/>
                </a:lnTo>
                <a:lnTo>
                  <a:pt x="832817" y="488174"/>
                </a:lnTo>
                <a:lnTo>
                  <a:pt x="830447" y="480649"/>
                </a:lnTo>
                <a:lnTo>
                  <a:pt x="827737" y="473289"/>
                </a:lnTo>
                <a:lnTo>
                  <a:pt x="825028" y="465764"/>
                </a:lnTo>
                <a:lnTo>
                  <a:pt x="821979" y="458404"/>
                </a:lnTo>
                <a:lnTo>
                  <a:pt x="818931" y="451207"/>
                </a:lnTo>
                <a:lnTo>
                  <a:pt x="815375" y="444010"/>
                </a:lnTo>
                <a:lnTo>
                  <a:pt x="811988" y="436976"/>
                </a:lnTo>
                <a:lnTo>
                  <a:pt x="808093" y="429943"/>
                </a:lnTo>
                <a:lnTo>
                  <a:pt x="804198" y="422909"/>
                </a:lnTo>
                <a:lnTo>
                  <a:pt x="800303" y="416039"/>
                </a:lnTo>
                <a:lnTo>
                  <a:pt x="795900" y="409333"/>
                </a:lnTo>
                <a:lnTo>
                  <a:pt x="791497" y="402790"/>
                </a:lnTo>
                <a:lnTo>
                  <a:pt x="787094" y="396247"/>
                </a:lnTo>
                <a:lnTo>
                  <a:pt x="782352" y="389868"/>
                </a:lnTo>
                <a:lnTo>
                  <a:pt x="777441" y="383652"/>
                </a:lnTo>
                <a:lnTo>
                  <a:pt x="772360" y="377437"/>
                </a:lnTo>
                <a:lnTo>
                  <a:pt x="767280" y="371548"/>
                </a:lnTo>
                <a:lnTo>
                  <a:pt x="761860" y="365496"/>
                </a:lnTo>
                <a:lnTo>
                  <a:pt x="756441" y="359771"/>
                </a:lnTo>
                <a:lnTo>
                  <a:pt x="750684" y="354210"/>
                </a:lnTo>
                <a:lnTo>
                  <a:pt x="744926" y="348648"/>
                </a:lnTo>
                <a:lnTo>
                  <a:pt x="738999" y="343250"/>
                </a:lnTo>
                <a:lnTo>
                  <a:pt x="732902" y="338016"/>
                </a:lnTo>
                <a:lnTo>
                  <a:pt x="726805" y="333109"/>
                </a:lnTo>
                <a:lnTo>
                  <a:pt x="720539" y="328202"/>
                </a:lnTo>
                <a:lnTo>
                  <a:pt x="714104" y="323295"/>
                </a:lnTo>
                <a:lnTo>
                  <a:pt x="707669" y="318715"/>
                </a:lnTo>
                <a:lnTo>
                  <a:pt x="701064" y="314135"/>
                </a:lnTo>
                <a:lnTo>
                  <a:pt x="694460" y="310046"/>
                </a:lnTo>
                <a:lnTo>
                  <a:pt x="687517" y="305793"/>
                </a:lnTo>
                <a:lnTo>
                  <a:pt x="680743" y="301867"/>
                </a:lnTo>
                <a:lnTo>
                  <a:pt x="673630" y="298105"/>
                </a:lnTo>
                <a:lnTo>
                  <a:pt x="666687" y="294343"/>
                </a:lnTo>
                <a:lnTo>
                  <a:pt x="659235" y="291072"/>
                </a:lnTo>
                <a:lnTo>
                  <a:pt x="652122" y="287637"/>
                </a:lnTo>
                <a:lnTo>
                  <a:pt x="644671" y="284692"/>
                </a:lnTo>
                <a:lnTo>
                  <a:pt x="637389" y="281585"/>
                </a:lnTo>
                <a:lnTo>
                  <a:pt x="629938" y="278967"/>
                </a:lnTo>
                <a:lnTo>
                  <a:pt x="622317" y="276350"/>
                </a:lnTo>
                <a:lnTo>
                  <a:pt x="614697" y="274060"/>
                </a:lnTo>
                <a:lnTo>
                  <a:pt x="607076" y="271770"/>
                </a:lnTo>
                <a:lnTo>
                  <a:pt x="599455" y="269807"/>
                </a:lnTo>
                <a:lnTo>
                  <a:pt x="591834" y="268172"/>
                </a:lnTo>
                <a:lnTo>
                  <a:pt x="583875" y="266536"/>
                </a:lnTo>
                <a:lnTo>
                  <a:pt x="576085" y="265064"/>
                </a:lnTo>
                <a:lnTo>
                  <a:pt x="568295" y="263919"/>
                </a:lnTo>
                <a:lnTo>
                  <a:pt x="560505" y="262774"/>
                </a:lnTo>
                <a:lnTo>
                  <a:pt x="552546" y="261956"/>
                </a:lnTo>
                <a:lnTo>
                  <a:pt x="544756" y="261465"/>
                </a:lnTo>
                <a:lnTo>
                  <a:pt x="536965" y="260975"/>
                </a:lnTo>
                <a:lnTo>
                  <a:pt x="529175" y="260811"/>
                </a:lnTo>
                <a:close/>
                <a:moveTo>
                  <a:pt x="509791" y="227108"/>
                </a:moveTo>
                <a:lnTo>
                  <a:pt x="518947" y="227272"/>
                </a:lnTo>
                <a:lnTo>
                  <a:pt x="528272" y="227599"/>
                </a:lnTo>
                <a:lnTo>
                  <a:pt x="537597" y="228254"/>
                </a:lnTo>
                <a:lnTo>
                  <a:pt x="546583" y="228908"/>
                </a:lnTo>
                <a:lnTo>
                  <a:pt x="555909" y="229890"/>
                </a:lnTo>
                <a:lnTo>
                  <a:pt x="564725" y="231199"/>
                </a:lnTo>
                <a:lnTo>
                  <a:pt x="573881" y="232672"/>
                </a:lnTo>
                <a:lnTo>
                  <a:pt x="582697" y="234308"/>
                </a:lnTo>
                <a:lnTo>
                  <a:pt x="591683" y="236272"/>
                </a:lnTo>
                <a:lnTo>
                  <a:pt x="600330" y="238235"/>
                </a:lnTo>
                <a:lnTo>
                  <a:pt x="608808" y="240363"/>
                </a:lnTo>
                <a:lnTo>
                  <a:pt x="617455" y="242981"/>
                </a:lnTo>
                <a:lnTo>
                  <a:pt x="625932" y="245599"/>
                </a:lnTo>
                <a:lnTo>
                  <a:pt x="634240" y="248545"/>
                </a:lnTo>
                <a:lnTo>
                  <a:pt x="642718" y="251490"/>
                </a:lnTo>
                <a:lnTo>
                  <a:pt x="650856" y="254763"/>
                </a:lnTo>
                <a:lnTo>
                  <a:pt x="658825" y="258036"/>
                </a:lnTo>
                <a:lnTo>
                  <a:pt x="666964" y="261799"/>
                </a:lnTo>
                <a:lnTo>
                  <a:pt x="674763" y="265400"/>
                </a:lnTo>
                <a:lnTo>
                  <a:pt x="682393" y="269491"/>
                </a:lnTo>
                <a:lnTo>
                  <a:pt x="690022" y="273581"/>
                </a:lnTo>
                <a:lnTo>
                  <a:pt x="697652" y="277836"/>
                </a:lnTo>
                <a:lnTo>
                  <a:pt x="705112" y="282254"/>
                </a:lnTo>
                <a:lnTo>
                  <a:pt x="712403" y="287000"/>
                </a:lnTo>
                <a:lnTo>
                  <a:pt x="719524" y="291745"/>
                </a:lnTo>
                <a:lnTo>
                  <a:pt x="726645" y="296818"/>
                </a:lnTo>
                <a:lnTo>
                  <a:pt x="733427" y="301727"/>
                </a:lnTo>
                <a:lnTo>
                  <a:pt x="740209" y="307127"/>
                </a:lnTo>
                <a:lnTo>
                  <a:pt x="746821" y="312528"/>
                </a:lnTo>
                <a:lnTo>
                  <a:pt x="753434" y="318091"/>
                </a:lnTo>
                <a:lnTo>
                  <a:pt x="759707" y="323818"/>
                </a:lnTo>
                <a:lnTo>
                  <a:pt x="765981" y="329710"/>
                </a:lnTo>
                <a:lnTo>
                  <a:pt x="772084" y="335764"/>
                </a:lnTo>
                <a:lnTo>
                  <a:pt x="778018" y="341818"/>
                </a:lnTo>
                <a:lnTo>
                  <a:pt x="783783" y="348200"/>
                </a:lnTo>
                <a:lnTo>
                  <a:pt x="789379" y="354582"/>
                </a:lnTo>
                <a:lnTo>
                  <a:pt x="794974" y="361128"/>
                </a:lnTo>
                <a:lnTo>
                  <a:pt x="800230" y="367673"/>
                </a:lnTo>
                <a:lnTo>
                  <a:pt x="805485" y="374546"/>
                </a:lnTo>
                <a:lnTo>
                  <a:pt x="810233" y="381583"/>
                </a:lnTo>
                <a:lnTo>
                  <a:pt x="815150" y="388619"/>
                </a:lnTo>
                <a:lnTo>
                  <a:pt x="819728" y="395655"/>
                </a:lnTo>
                <a:lnTo>
                  <a:pt x="824306" y="403020"/>
                </a:lnTo>
                <a:lnTo>
                  <a:pt x="828375" y="410383"/>
                </a:lnTo>
                <a:lnTo>
                  <a:pt x="832614" y="417911"/>
                </a:lnTo>
                <a:lnTo>
                  <a:pt x="836513" y="425438"/>
                </a:lnTo>
                <a:lnTo>
                  <a:pt x="840244" y="433129"/>
                </a:lnTo>
                <a:lnTo>
                  <a:pt x="843804" y="440820"/>
                </a:lnTo>
                <a:lnTo>
                  <a:pt x="847026" y="448838"/>
                </a:lnTo>
                <a:lnTo>
                  <a:pt x="850247" y="456857"/>
                </a:lnTo>
                <a:lnTo>
                  <a:pt x="853129" y="464875"/>
                </a:lnTo>
                <a:lnTo>
                  <a:pt x="856012" y="473220"/>
                </a:lnTo>
                <a:lnTo>
                  <a:pt x="858555" y="481402"/>
                </a:lnTo>
                <a:lnTo>
                  <a:pt x="860759" y="489584"/>
                </a:lnTo>
                <a:lnTo>
                  <a:pt x="862963" y="498093"/>
                </a:lnTo>
                <a:lnTo>
                  <a:pt x="864828" y="506603"/>
                </a:lnTo>
                <a:lnTo>
                  <a:pt x="866524" y="515275"/>
                </a:lnTo>
                <a:lnTo>
                  <a:pt x="868219" y="523948"/>
                </a:lnTo>
                <a:lnTo>
                  <a:pt x="869406" y="532457"/>
                </a:lnTo>
                <a:lnTo>
                  <a:pt x="870423" y="541457"/>
                </a:lnTo>
                <a:lnTo>
                  <a:pt x="871101" y="550130"/>
                </a:lnTo>
                <a:lnTo>
                  <a:pt x="871780" y="559130"/>
                </a:lnTo>
                <a:lnTo>
                  <a:pt x="872118" y="568130"/>
                </a:lnTo>
                <a:lnTo>
                  <a:pt x="872288" y="577131"/>
                </a:lnTo>
                <a:lnTo>
                  <a:pt x="872118" y="583349"/>
                </a:lnTo>
                <a:lnTo>
                  <a:pt x="871949" y="589567"/>
                </a:lnTo>
                <a:lnTo>
                  <a:pt x="871780" y="595622"/>
                </a:lnTo>
                <a:lnTo>
                  <a:pt x="871271" y="601676"/>
                </a:lnTo>
                <a:lnTo>
                  <a:pt x="870932" y="607895"/>
                </a:lnTo>
                <a:lnTo>
                  <a:pt x="870254" y="613949"/>
                </a:lnTo>
                <a:lnTo>
                  <a:pt x="869576" y="619840"/>
                </a:lnTo>
                <a:lnTo>
                  <a:pt x="868897" y="625895"/>
                </a:lnTo>
                <a:lnTo>
                  <a:pt x="867880" y="631786"/>
                </a:lnTo>
                <a:lnTo>
                  <a:pt x="866693" y="637677"/>
                </a:lnTo>
                <a:lnTo>
                  <a:pt x="865676" y="643567"/>
                </a:lnTo>
                <a:lnTo>
                  <a:pt x="864489" y="649459"/>
                </a:lnTo>
                <a:lnTo>
                  <a:pt x="863302" y="655350"/>
                </a:lnTo>
                <a:lnTo>
                  <a:pt x="861776" y="661077"/>
                </a:lnTo>
                <a:lnTo>
                  <a:pt x="860250" y="666804"/>
                </a:lnTo>
                <a:lnTo>
                  <a:pt x="858555" y="672532"/>
                </a:lnTo>
                <a:lnTo>
                  <a:pt x="855164" y="683659"/>
                </a:lnTo>
                <a:lnTo>
                  <a:pt x="851264" y="694786"/>
                </a:lnTo>
                <a:lnTo>
                  <a:pt x="846856" y="705750"/>
                </a:lnTo>
                <a:lnTo>
                  <a:pt x="842448" y="716550"/>
                </a:lnTo>
                <a:lnTo>
                  <a:pt x="837361" y="727187"/>
                </a:lnTo>
                <a:lnTo>
                  <a:pt x="831935" y="737496"/>
                </a:lnTo>
                <a:lnTo>
                  <a:pt x="826340" y="747805"/>
                </a:lnTo>
                <a:lnTo>
                  <a:pt x="820236" y="757787"/>
                </a:lnTo>
                <a:lnTo>
                  <a:pt x="820236" y="757951"/>
                </a:lnTo>
                <a:lnTo>
                  <a:pt x="820067" y="758114"/>
                </a:lnTo>
                <a:lnTo>
                  <a:pt x="820067" y="758278"/>
                </a:lnTo>
                <a:lnTo>
                  <a:pt x="819897" y="758606"/>
                </a:lnTo>
                <a:lnTo>
                  <a:pt x="815828" y="765642"/>
                </a:lnTo>
                <a:lnTo>
                  <a:pt x="811929" y="772678"/>
                </a:lnTo>
                <a:lnTo>
                  <a:pt x="807520" y="779387"/>
                </a:lnTo>
                <a:lnTo>
                  <a:pt x="803112" y="785933"/>
                </a:lnTo>
                <a:lnTo>
                  <a:pt x="798534" y="792478"/>
                </a:lnTo>
                <a:lnTo>
                  <a:pt x="793956" y="798860"/>
                </a:lnTo>
                <a:lnTo>
                  <a:pt x="784292" y="811624"/>
                </a:lnTo>
                <a:lnTo>
                  <a:pt x="774628" y="824224"/>
                </a:lnTo>
                <a:lnTo>
                  <a:pt x="764624" y="837152"/>
                </a:lnTo>
                <a:lnTo>
                  <a:pt x="759707" y="843697"/>
                </a:lnTo>
                <a:lnTo>
                  <a:pt x="755130" y="850570"/>
                </a:lnTo>
                <a:lnTo>
                  <a:pt x="750382" y="857443"/>
                </a:lnTo>
                <a:lnTo>
                  <a:pt x="745634" y="864480"/>
                </a:lnTo>
                <a:lnTo>
                  <a:pt x="741057" y="872007"/>
                </a:lnTo>
                <a:lnTo>
                  <a:pt x="736818" y="879698"/>
                </a:lnTo>
                <a:lnTo>
                  <a:pt x="732579" y="887552"/>
                </a:lnTo>
                <a:lnTo>
                  <a:pt x="728340" y="895734"/>
                </a:lnTo>
                <a:lnTo>
                  <a:pt x="724611" y="904407"/>
                </a:lnTo>
                <a:lnTo>
                  <a:pt x="720880" y="913407"/>
                </a:lnTo>
                <a:lnTo>
                  <a:pt x="717489" y="922898"/>
                </a:lnTo>
                <a:lnTo>
                  <a:pt x="714268" y="932717"/>
                </a:lnTo>
                <a:lnTo>
                  <a:pt x="711555" y="943026"/>
                </a:lnTo>
                <a:lnTo>
                  <a:pt x="710029" y="948426"/>
                </a:lnTo>
                <a:lnTo>
                  <a:pt x="708842" y="953826"/>
                </a:lnTo>
                <a:lnTo>
                  <a:pt x="707655" y="959390"/>
                </a:lnTo>
                <a:lnTo>
                  <a:pt x="706638" y="965281"/>
                </a:lnTo>
                <a:lnTo>
                  <a:pt x="705621" y="971171"/>
                </a:lnTo>
                <a:lnTo>
                  <a:pt x="704603" y="977226"/>
                </a:lnTo>
                <a:lnTo>
                  <a:pt x="703586" y="983281"/>
                </a:lnTo>
                <a:lnTo>
                  <a:pt x="702908" y="989663"/>
                </a:lnTo>
                <a:lnTo>
                  <a:pt x="702230" y="996208"/>
                </a:lnTo>
                <a:lnTo>
                  <a:pt x="701721" y="1002754"/>
                </a:lnTo>
                <a:lnTo>
                  <a:pt x="701382" y="1009626"/>
                </a:lnTo>
                <a:lnTo>
                  <a:pt x="700873" y="1016499"/>
                </a:lnTo>
                <a:lnTo>
                  <a:pt x="700704" y="1023863"/>
                </a:lnTo>
                <a:lnTo>
                  <a:pt x="700534" y="1031063"/>
                </a:lnTo>
                <a:lnTo>
                  <a:pt x="700365" y="1033845"/>
                </a:lnTo>
                <a:lnTo>
                  <a:pt x="699856" y="1036791"/>
                </a:lnTo>
                <a:lnTo>
                  <a:pt x="699178" y="1039572"/>
                </a:lnTo>
                <a:lnTo>
                  <a:pt x="698161" y="1042354"/>
                </a:lnTo>
                <a:lnTo>
                  <a:pt x="696804" y="1044645"/>
                </a:lnTo>
                <a:lnTo>
                  <a:pt x="695278" y="1047100"/>
                </a:lnTo>
                <a:lnTo>
                  <a:pt x="693583" y="1049391"/>
                </a:lnTo>
                <a:lnTo>
                  <a:pt x="691548" y="1051354"/>
                </a:lnTo>
                <a:lnTo>
                  <a:pt x="689514" y="1053154"/>
                </a:lnTo>
                <a:lnTo>
                  <a:pt x="687310" y="1054954"/>
                </a:lnTo>
                <a:lnTo>
                  <a:pt x="684766" y="1056264"/>
                </a:lnTo>
                <a:lnTo>
                  <a:pt x="682223" y="1057573"/>
                </a:lnTo>
                <a:lnTo>
                  <a:pt x="679510" y="1058391"/>
                </a:lnTo>
                <a:lnTo>
                  <a:pt x="676628" y="1059209"/>
                </a:lnTo>
                <a:lnTo>
                  <a:pt x="673746" y="1059700"/>
                </a:lnTo>
                <a:lnTo>
                  <a:pt x="670524" y="1059864"/>
                </a:lnTo>
                <a:lnTo>
                  <a:pt x="509791" y="1059864"/>
                </a:lnTo>
                <a:lnTo>
                  <a:pt x="348718" y="1059864"/>
                </a:lnTo>
                <a:lnTo>
                  <a:pt x="345497" y="1059700"/>
                </a:lnTo>
                <a:lnTo>
                  <a:pt x="342615" y="1059209"/>
                </a:lnTo>
                <a:lnTo>
                  <a:pt x="339733" y="1058391"/>
                </a:lnTo>
                <a:lnTo>
                  <a:pt x="337020" y="1057573"/>
                </a:lnTo>
                <a:lnTo>
                  <a:pt x="334477" y="1056264"/>
                </a:lnTo>
                <a:lnTo>
                  <a:pt x="331933" y="1054954"/>
                </a:lnTo>
                <a:lnTo>
                  <a:pt x="329729" y="1053154"/>
                </a:lnTo>
                <a:lnTo>
                  <a:pt x="327525" y="1051354"/>
                </a:lnTo>
                <a:lnTo>
                  <a:pt x="325660" y="1049391"/>
                </a:lnTo>
                <a:lnTo>
                  <a:pt x="323965" y="1047100"/>
                </a:lnTo>
                <a:lnTo>
                  <a:pt x="322438" y="1044809"/>
                </a:lnTo>
                <a:lnTo>
                  <a:pt x="321082" y="1042354"/>
                </a:lnTo>
                <a:lnTo>
                  <a:pt x="320065" y="1039572"/>
                </a:lnTo>
                <a:lnTo>
                  <a:pt x="319386" y="1036954"/>
                </a:lnTo>
                <a:lnTo>
                  <a:pt x="318878" y="1034009"/>
                </a:lnTo>
                <a:lnTo>
                  <a:pt x="318708" y="1031063"/>
                </a:lnTo>
                <a:lnTo>
                  <a:pt x="318539" y="1023863"/>
                </a:lnTo>
                <a:lnTo>
                  <a:pt x="318369" y="1016499"/>
                </a:lnTo>
                <a:lnTo>
                  <a:pt x="318030" y="1009626"/>
                </a:lnTo>
                <a:lnTo>
                  <a:pt x="317521" y="1002754"/>
                </a:lnTo>
                <a:lnTo>
                  <a:pt x="317013" y="996208"/>
                </a:lnTo>
                <a:lnTo>
                  <a:pt x="316335" y="989663"/>
                </a:lnTo>
                <a:lnTo>
                  <a:pt x="315656" y="983281"/>
                </a:lnTo>
                <a:lnTo>
                  <a:pt x="314639" y="977226"/>
                </a:lnTo>
                <a:lnTo>
                  <a:pt x="313622" y="971171"/>
                </a:lnTo>
                <a:lnTo>
                  <a:pt x="312774" y="965281"/>
                </a:lnTo>
                <a:lnTo>
                  <a:pt x="311587" y="959553"/>
                </a:lnTo>
                <a:lnTo>
                  <a:pt x="310400" y="953826"/>
                </a:lnTo>
                <a:lnTo>
                  <a:pt x="309214" y="948426"/>
                </a:lnTo>
                <a:lnTo>
                  <a:pt x="307857" y="943026"/>
                </a:lnTo>
                <a:lnTo>
                  <a:pt x="304975" y="932717"/>
                </a:lnTo>
                <a:lnTo>
                  <a:pt x="301753" y="922898"/>
                </a:lnTo>
                <a:lnTo>
                  <a:pt x="298363" y="913407"/>
                </a:lnTo>
                <a:lnTo>
                  <a:pt x="294632" y="904407"/>
                </a:lnTo>
                <a:lnTo>
                  <a:pt x="290902" y="895734"/>
                </a:lnTo>
                <a:lnTo>
                  <a:pt x="286833" y="887552"/>
                </a:lnTo>
                <a:lnTo>
                  <a:pt x="282425" y="879698"/>
                </a:lnTo>
                <a:lnTo>
                  <a:pt x="278186" y="872007"/>
                </a:lnTo>
                <a:lnTo>
                  <a:pt x="273608" y="864480"/>
                </a:lnTo>
                <a:lnTo>
                  <a:pt x="268861" y="857443"/>
                </a:lnTo>
                <a:lnTo>
                  <a:pt x="264114" y="850570"/>
                </a:lnTo>
                <a:lnTo>
                  <a:pt x="259535" y="843697"/>
                </a:lnTo>
                <a:lnTo>
                  <a:pt x="254618" y="837152"/>
                </a:lnTo>
                <a:lnTo>
                  <a:pt x="244785" y="824224"/>
                </a:lnTo>
                <a:lnTo>
                  <a:pt x="234951" y="811624"/>
                </a:lnTo>
                <a:lnTo>
                  <a:pt x="225286" y="798860"/>
                </a:lnTo>
                <a:lnTo>
                  <a:pt x="220709" y="792478"/>
                </a:lnTo>
                <a:lnTo>
                  <a:pt x="216131" y="785933"/>
                </a:lnTo>
                <a:lnTo>
                  <a:pt x="211722" y="779387"/>
                </a:lnTo>
                <a:lnTo>
                  <a:pt x="207314" y="772678"/>
                </a:lnTo>
                <a:lnTo>
                  <a:pt x="203415" y="765642"/>
                </a:lnTo>
                <a:lnTo>
                  <a:pt x="199346" y="758606"/>
                </a:lnTo>
                <a:lnTo>
                  <a:pt x="199176" y="758278"/>
                </a:lnTo>
                <a:lnTo>
                  <a:pt x="199006" y="758114"/>
                </a:lnTo>
                <a:lnTo>
                  <a:pt x="199176" y="758114"/>
                </a:lnTo>
                <a:lnTo>
                  <a:pt x="199176" y="757951"/>
                </a:lnTo>
                <a:lnTo>
                  <a:pt x="199006" y="757787"/>
                </a:lnTo>
                <a:lnTo>
                  <a:pt x="192902" y="747805"/>
                </a:lnTo>
                <a:lnTo>
                  <a:pt x="187307" y="737496"/>
                </a:lnTo>
                <a:lnTo>
                  <a:pt x="181882" y="727187"/>
                </a:lnTo>
                <a:lnTo>
                  <a:pt x="176796" y="716550"/>
                </a:lnTo>
                <a:lnTo>
                  <a:pt x="172387" y="705750"/>
                </a:lnTo>
                <a:lnTo>
                  <a:pt x="167979" y="694786"/>
                </a:lnTo>
                <a:lnTo>
                  <a:pt x="164079" y="683659"/>
                </a:lnTo>
                <a:lnTo>
                  <a:pt x="160688" y="672532"/>
                </a:lnTo>
                <a:lnTo>
                  <a:pt x="158993" y="666804"/>
                </a:lnTo>
                <a:lnTo>
                  <a:pt x="157467" y="661077"/>
                </a:lnTo>
                <a:lnTo>
                  <a:pt x="156110" y="655350"/>
                </a:lnTo>
                <a:lnTo>
                  <a:pt x="154754" y="649459"/>
                </a:lnTo>
                <a:lnTo>
                  <a:pt x="153567" y="643567"/>
                </a:lnTo>
                <a:lnTo>
                  <a:pt x="152550" y="637677"/>
                </a:lnTo>
                <a:lnTo>
                  <a:pt x="151363" y="631786"/>
                </a:lnTo>
                <a:lnTo>
                  <a:pt x="150515" y="625895"/>
                </a:lnTo>
                <a:lnTo>
                  <a:pt x="149667" y="619840"/>
                </a:lnTo>
                <a:lnTo>
                  <a:pt x="148989" y="613949"/>
                </a:lnTo>
                <a:lnTo>
                  <a:pt x="148311" y="607895"/>
                </a:lnTo>
                <a:lnTo>
                  <a:pt x="147972" y="601676"/>
                </a:lnTo>
                <a:lnTo>
                  <a:pt x="147463" y="595622"/>
                </a:lnTo>
                <a:lnTo>
                  <a:pt x="147294" y="589567"/>
                </a:lnTo>
                <a:lnTo>
                  <a:pt x="147124" y="583349"/>
                </a:lnTo>
                <a:lnTo>
                  <a:pt x="147124" y="577131"/>
                </a:lnTo>
                <a:lnTo>
                  <a:pt x="147124" y="568130"/>
                </a:lnTo>
                <a:lnTo>
                  <a:pt x="147463" y="559130"/>
                </a:lnTo>
                <a:lnTo>
                  <a:pt x="148141" y="550130"/>
                </a:lnTo>
                <a:lnTo>
                  <a:pt x="148819" y="541457"/>
                </a:lnTo>
                <a:lnTo>
                  <a:pt x="149837" y="532457"/>
                </a:lnTo>
                <a:lnTo>
                  <a:pt x="151193" y="523948"/>
                </a:lnTo>
                <a:lnTo>
                  <a:pt x="152719" y="515275"/>
                </a:lnTo>
                <a:lnTo>
                  <a:pt x="154415" y="506603"/>
                </a:lnTo>
                <a:lnTo>
                  <a:pt x="156280" y="498093"/>
                </a:lnTo>
                <a:lnTo>
                  <a:pt x="158484" y="489584"/>
                </a:lnTo>
                <a:lnTo>
                  <a:pt x="160858" y="481402"/>
                </a:lnTo>
                <a:lnTo>
                  <a:pt x="163231" y="473220"/>
                </a:lnTo>
                <a:lnTo>
                  <a:pt x="166114" y="464875"/>
                </a:lnTo>
                <a:lnTo>
                  <a:pt x="168996" y="456857"/>
                </a:lnTo>
                <a:lnTo>
                  <a:pt x="172217" y="448838"/>
                </a:lnTo>
                <a:lnTo>
                  <a:pt x="175439" y="440820"/>
                </a:lnTo>
                <a:lnTo>
                  <a:pt x="178999" y="433129"/>
                </a:lnTo>
                <a:lnTo>
                  <a:pt x="182730" y="425438"/>
                </a:lnTo>
                <a:lnTo>
                  <a:pt x="186629" y="417911"/>
                </a:lnTo>
                <a:lnTo>
                  <a:pt x="190868" y="410383"/>
                </a:lnTo>
                <a:lnTo>
                  <a:pt x="194937" y="403020"/>
                </a:lnTo>
                <a:lnTo>
                  <a:pt x="199515" y="395655"/>
                </a:lnTo>
                <a:lnTo>
                  <a:pt x="204093" y="388619"/>
                </a:lnTo>
                <a:lnTo>
                  <a:pt x="209010" y="381583"/>
                </a:lnTo>
                <a:lnTo>
                  <a:pt x="213757" y="374546"/>
                </a:lnTo>
                <a:lnTo>
                  <a:pt x="219013" y="367673"/>
                </a:lnTo>
                <a:lnTo>
                  <a:pt x="224269" y="361128"/>
                </a:lnTo>
                <a:lnTo>
                  <a:pt x="229864" y="354582"/>
                </a:lnTo>
                <a:lnTo>
                  <a:pt x="235460" y="348200"/>
                </a:lnTo>
                <a:lnTo>
                  <a:pt x="241224" y="341818"/>
                </a:lnTo>
                <a:lnTo>
                  <a:pt x="247158" y="335764"/>
                </a:lnTo>
                <a:lnTo>
                  <a:pt x="253262" y="329710"/>
                </a:lnTo>
                <a:lnTo>
                  <a:pt x="259535" y="323818"/>
                </a:lnTo>
                <a:lnTo>
                  <a:pt x="265809" y="318091"/>
                </a:lnTo>
                <a:lnTo>
                  <a:pt x="272421" y="312528"/>
                </a:lnTo>
                <a:lnTo>
                  <a:pt x="279034" y="307127"/>
                </a:lnTo>
                <a:lnTo>
                  <a:pt x="285816" y="301727"/>
                </a:lnTo>
                <a:lnTo>
                  <a:pt x="292598" y="296818"/>
                </a:lnTo>
                <a:lnTo>
                  <a:pt x="299719" y="291745"/>
                </a:lnTo>
                <a:lnTo>
                  <a:pt x="306840" y="287000"/>
                </a:lnTo>
                <a:lnTo>
                  <a:pt x="314131" y="282254"/>
                </a:lnTo>
                <a:lnTo>
                  <a:pt x="321591" y="277836"/>
                </a:lnTo>
                <a:lnTo>
                  <a:pt x="329220" y="273581"/>
                </a:lnTo>
                <a:lnTo>
                  <a:pt x="336850" y="269491"/>
                </a:lnTo>
                <a:lnTo>
                  <a:pt x="344480" y="265400"/>
                </a:lnTo>
                <a:lnTo>
                  <a:pt x="352279" y="261799"/>
                </a:lnTo>
                <a:lnTo>
                  <a:pt x="360417" y="258036"/>
                </a:lnTo>
                <a:lnTo>
                  <a:pt x="368556" y="254763"/>
                </a:lnTo>
                <a:lnTo>
                  <a:pt x="376695" y="251490"/>
                </a:lnTo>
                <a:lnTo>
                  <a:pt x="385002" y="248545"/>
                </a:lnTo>
                <a:lnTo>
                  <a:pt x="393310" y="245599"/>
                </a:lnTo>
                <a:lnTo>
                  <a:pt x="401788" y="242981"/>
                </a:lnTo>
                <a:lnTo>
                  <a:pt x="410435" y="240363"/>
                </a:lnTo>
                <a:lnTo>
                  <a:pt x="418912" y="238235"/>
                </a:lnTo>
                <a:lnTo>
                  <a:pt x="427729" y="236272"/>
                </a:lnTo>
                <a:lnTo>
                  <a:pt x="436546" y="234308"/>
                </a:lnTo>
                <a:lnTo>
                  <a:pt x="445362" y="232672"/>
                </a:lnTo>
                <a:lnTo>
                  <a:pt x="454518" y="231199"/>
                </a:lnTo>
                <a:lnTo>
                  <a:pt x="463504" y="229890"/>
                </a:lnTo>
                <a:lnTo>
                  <a:pt x="472660" y="228908"/>
                </a:lnTo>
                <a:lnTo>
                  <a:pt x="481646" y="228254"/>
                </a:lnTo>
                <a:lnTo>
                  <a:pt x="490971" y="227599"/>
                </a:lnTo>
                <a:lnTo>
                  <a:pt x="500296" y="227272"/>
                </a:lnTo>
                <a:close/>
                <a:moveTo>
                  <a:pt x="484237" y="0"/>
                </a:moveTo>
                <a:lnTo>
                  <a:pt x="530988" y="0"/>
                </a:lnTo>
                <a:lnTo>
                  <a:pt x="530988" y="117095"/>
                </a:lnTo>
                <a:lnTo>
                  <a:pt x="484237" y="1170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bIns="648000" anchor="b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ea typeface="黑体" pitchFamily="49" charset="-122"/>
              </a:rPr>
              <a:t>03</a:t>
            </a:r>
            <a:endParaRPr lang="zh-CN" altLang="en-US" sz="2400" b="1" dirty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20491" name="矩形 1"/>
          <p:cNvSpPr>
            <a:spLocks noChangeArrowheads="1"/>
          </p:cNvSpPr>
          <p:nvPr/>
        </p:nvSpPr>
        <p:spPr bwMode="auto">
          <a:xfrm>
            <a:off x="1571625" y="2908300"/>
            <a:ext cx="1262063" cy="523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学知识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0492" name="矩形 32"/>
          <p:cNvSpPr>
            <a:spLocks noChangeArrowheads="1"/>
          </p:cNvSpPr>
          <p:nvPr/>
        </p:nvSpPr>
        <p:spPr bwMode="auto">
          <a:xfrm>
            <a:off x="3940175" y="2908300"/>
            <a:ext cx="1262063" cy="523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学沟通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20493" name="矩形 33"/>
          <p:cNvSpPr>
            <a:spLocks noChangeArrowheads="1"/>
          </p:cNvSpPr>
          <p:nvPr/>
        </p:nvSpPr>
        <p:spPr bwMode="auto">
          <a:xfrm>
            <a:off x="6310313" y="2908300"/>
            <a:ext cx="1262062" cy="523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学方法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0788" y="3629025"/>
            <a:ext cx="18764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管理会计知识</a:t>
            </a:r>
          </a:p>
        </p:txBody>
      </p:sp>
      <p:sp>
        <p:nvSpPr>
          <p:cNvPr id="8" name="矩形 7"/>
          <p:cNvSpPr/>
          <p:nvPr/>
        </p:nvSpPr>
        <p:spPr>
          <a:xfrm>
            <a:off x="3889375" y="3616325"/>
            <a:ext cx="1312863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决策者的</a:t>
            </a: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沟通能力</a:t>
            </a:r>
          </a:p>
        </p:txBody>
      </p:sp>
      <p:sp>
        <p:nvSpPr>
          <p:cNvPr id="9" name="矩形 8"/>
          <p:cNvSpPr/>
          <p:nvPr/>
        </p:nvSpPr>
        <p:spPr>
          <a:xfrm>
            <a:off x="5995988" y="3617913"/>
            <a:ext cx="21605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丰富的知识体系</a:t>
            </a:r>
            <a:endParaRPr lang="en-US" altLang="zh-CN" sz="2200" dirty="0">
              <a:solidFill>
                <a:schemeClr val="tx1">
                  <a:lumMod val="85000"/>
                  <a:lumOff val="1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（</a:t>
            </a:r>
            <a:r>
              <a:rPr lang="en-US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Mini-MBA</a:t>
            </a: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20491" grpId="0" animBg="1"/>
      <p:bldP spid="20492" grpId="0" animBg="1"/>
      <p:bldP spid="20493" grpId="0" animBg="1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6</a:t>
            </a:r>
          </a:p>
        </p:txBody>
      </p:sp>
      <p:pic>
        <p:nvPicPr>
          <p:cNvPr id="25603" name="Picture 33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4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4" name="Title 13"/>
          <p:cNvSpPr>
            <a:spLocks noGrp="1" noChangeArrowheads="1"/>
          </p:cNvSpPr>
          <p:nvPr/>
        </p:nvSpPr>
        <p:spPr bwMode="auto">
          <a:xfrm>
            <a:off x="792163" y="596900"/>
            <a:ext cx="7559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>
                <a:solidFill>
                  <a:srgbClr val="262626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 认可度</a:t>
            </a:r>
          </a:p>
        </p:txBody>
      </p:sp>
      <p:sp>
        <p:nvSpPr>
          <p:cNvPr id="7177" name="文本框 7176"/>
          <p:cNvSpPr txBox="1">
            <a:spLocks noChangeArrowheads="1"/>
          </p:cNvSpPr>
          <p:nvPr/>
        </p:nvSpPr>
        <p:spPr bwMode="auto">
          <a:xfrm>
            <a:off x="982663" y="1992313"/>
            <a:ext cx="7550150" cy="2862262"/>
          </a:xfrm>
          <a:prstGeom prst="rect">
            <a:avLst/>
          </a:prstGeom>
          <a:noFill/>
          <a:ln w="19050">
            <a:solidFill>
              <a:srgbClr val="32B4B4"/>
            </a:solidFill>
            <a:miter lim="800000"/>
          </a:ln>
          <a:extLst/>
        </p:spPr>
        <p:txBody>
          <a:bodyPr>
            <a:spAutoFit/>
          </a:bodyPr>
          <a:lstStyle>
            <a:lvl1pPr marL="1905" indent="34163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180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多个国家认可；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lnSpc>
                <a:spcPct val="15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最权威的认证；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lnSpc>
                <a:spcPct val="15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全球有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7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万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CFO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在考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证书；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lnSpc>
                <a:spcPct val="15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证书持有者全球平均年薪是</a:t>
            </a:r>
            <a:r>
              <a:rPr lang="en-US" altLang="zh-CN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15.5</a:t>
            </a: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万美金；</a:t>
            </a:r>
            <a:endParaRPr lang="en-US" altLang="zh-CN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lnSpc>
                <a:spcPct val="15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zh-CN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85%的美国CFO都具有CMA资格认证。</a:t>
            </a:r>
            <a:endParaRPr lang="zh-CN" alt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宋体" pitchFamily="2" charset="-122"/>
            </a:endParaRPr>
          </a:p>
        </p:txBody>
      </p:sp>
      <p:sp>
        <p:nvSpPr>
          <p:cNvPr id="7178" name="旗帜2 294"/>
          <p:cNvSpPr>
            <a:spLocks noChangeArrowheads="1"/>
          </p:cNvSpPr>
          <p:nvPr/>
        </p:nvSpPr>
        <p:spPr bwMode="auto">
          <a:xfrm>
            <a:off x="939800" y="1417638"/>
            <a:ext cx="500063" cy="912812"/>
          </a:xfrm>
          <a:custGeom>
            <a:avLst/>
            <a:gdLst>
              <a:gd name="T0" fmla="*/ 119442 w 2112807"/>
              <a:gd name="T1" fmla="*/ 0 h 3733939"/>
              <a:gd name="T2" fmla="*/ 238884 w 2112807"/>
              <a:gd name="T3" fmla="*/ 119442 h 3733939"/>
              <a:gd name="T4" fmla="*/ 165934 w 2112807"/>
              <a:gd name="T5" fmla="*/ 229498 h 3733939"/>
              <a:gd name="T6" fmla="*/ 142301 w 2112807"/>
              <a:gd name="T7" fmla="*/ 234269 h 3733939"/>
              <a:gd name="T8" fmla="*/ 142301 w 2112807"/>
              <a:gd name="T9" fmla="*/ 412408 h 3733939"/>
              <a:gd name="T10" fmla="*/ 159590 w 2112807"/>
              <a:gd name="T11" fmla="*/ 392780 h 3733939"/>
              <a:gd name="T12" fmla="*/ 2112807 w 2112807"/>
              <a:gd name="T13" fmla="*/ 464309 h 3733939"/>
              <a:gd name="T14" fmla="*/ 2112807 w 2112807"/>
              <a:gd name="T15" fmla="*/ 1976477 h 3733939"/>
              <a:gd name="T16" fmla="*/ 159590 w 2112807"/>
              <a:gd name="T17" fmla="*/ 1904948 h 3733939"/>
              <a:gd name="T18" fmla="*/ 142301 w 2112807"/>
              <a:gd name="T19" fmla="*/ 1924576 h 3733939"/>
              <a:gd name="T20" fmla="*/ 142301 w 2112807"/>
              <a:gd name="T21" fmla="*/ 3733939 h 3733939"/>
              <a:gd name="T22" fmla="*/ 96582 w 2112807"/>
              <a:gd name="T23" fmla="*/ 3733939 h 3733939"/>
              <a:gd name="T24" fmla="*/ 96582 w 2112807"/>
              <a:gd name="T25" fmla="*/ 234269 h 3733939"/>
              <a:gd name="T26" fmla="*/ 72950 w 2112807"/>
              <a:gd name="T27" fmla="*/ 229498 h 3733939"/>
              <a:gd name="T28" fmla="*/ 0 w 2112807"/>
              <a:gd name="T29" fmla="*/ 119442 h 3733939"/>
              <a:gd name="T30" fmla="*/ 119442 w 2112807"/>
              <a:gd name="T31" fmla="*/ 0 h 37339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12807"/>
              <a:gd name="T49" fmla="*/ 0 h 3733939"/>
              <a:gd name="T50" fmla="*/ 2112807 w 2112807"/>
              <a:gd name="T51" fmla="*/ 3733939 h 37339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12807" h="3733939">
                <a:moveTo>
                  <a:pt x="119442" y="0"/>
                </a:moveTo>
                <a:cubicBezTo>
                  <a:pt x="185408" y="0"/>
                  <a:pt x="238884" y="53476"/>
                  <a:pt x="238884" y="119442"/>
                </a:cubicBezTo>
                <a:cubicBezTo>
                  <a:pt x="238884" y="168916"/>
                  <a:pt x="208804" y="211365"/>
                  <a:pt x="165934" y="229498"/>
                </a:cubicBezTo>
                <a:lnTo>
                  <a:pt x="142301" y="234269"/>
                </a:lnTo>
                <a:lnTo>
                  <a:pt x="142301" y="412408"/>
                </a:lnTo>
                <a:lnTo>
                  <a:pt x="159590" y="392780"/>
                </a:lnTo>
                <a:cubicBezTo>
                  <a:pt x="810663" y="-273233"/>
                  <a:pt x="1461735" y="1278149"/>
                  <a:pt x="2112807" y="464309"/>
                </a:cubicBezTo>
                <a:lnTo>
                  <a:pt x="2112807" y="1976477"/>
                </a:lnTo>
                <a:cubicBezTo>
                  <a:pt x="1461735" y="2790317"/>
                  <a:pt x="810663" y="1238935"/>
                  <a:pt x="159590" y="1904948"/>
                </a:cubicBezTo>
                <a:lnTo>
                  <a:pt x="142301" y="1924576"/>
                </a:lnTo>
                <a:lnTo>
                  <a:pt x="142301" y="3733939"/>
                </a:lnTo>
                <a:lnTo>
                  <a:pt x="96582" y="3733939"/>
                </a:lnTo>
                <a:lnTo>
                  <a:pt x="96582" y="234269"/>
                </a:lnTo>
                <a:lnTo>
                  <a:pt x="72950" y="229498"/>
                </a:lnTo>
                <a:cubicBezTo>
                  <a:pt x="30080" y="211365"/>
                  <a:pt x="0" y="168916"/>
                  <a:pt x="0" y="119442"/>
                </a:cubicBezTo>
                <a:cubicBezTo>
                  <a:pt x="0" y="53476"/>
                  <a:pt x="53476" y="0"/>
                  <a:pt x="119442" y="0"/>
                </a:cubicBezTo>
                <a:close/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9" name="文本框 7178"/>
          <p:cNvSpPr txBox="1">
            <a:spLocks noChangeArrowheads="1"/>
          </p:cNvSpPr>
          <p:nvPr/>
        </p:nvSpPr>
        <p:spPr bwMode="auto">
          <a:xfrm>
            <a:off x="1619250" y="1447800"/>
            <a:ext cx="67341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32B4B4"/>
                </a:solidFill>
                <a:latin typeface="华文行楷" pitchFamily="2" charset="-122"/>
                <a:ea typeface="华文行楷" pitchFamily="2" charset="-122"/>
                <a:sym typeface="Arial" pitchFamily="34" charset="0"/>
              </a:rPr>
              <a:t>在全球——</a:t>
            </a:r>
            <a:r>
              <a:rPr lang="zh-CN" altLang="en-US" sz="2600" b="1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85%的美国CFO都具有CMA资格</a:t>
            </a:r>
          </a:p>
        </p:txBody>
      </p:sp>
      <p:sp>
        <p:nvSpPr>
          <p:cNvPr id="25610" name="文本框 7180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ldLvl="0"/>
      <p:bldP spid="7177" grpId="0" bldLvl="0" animBg="1"/>
      <p:bldP spid="7177" grpId="1" bldLvl="0" animBg="1"/>
      <p:bldP spid="7178" grpId="0" animBg="1"/>
      <p:bldP spid="7179" grpId="0" bldLvl="0"/>
      <p:bldP spid="7179" grpId="1" bldLvl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7</a:t>
            </a:r>
          </a:p>
        </p:txBody>
      </p:sp>
      <p:pic>
        <p:nvPicPr>
          <p:cNvPr id="26627" name="Picture 33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4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0" name="Title 13"/>
          <p:cNvSpPr>
            <a:spLocks noGrp="1" noChangeArrowheads="1"/>
          </p:cNvSpPr>
          <p:nvPr/>
        </p:nvSpPr>
        <p:spPr bwMode="auto">
          <a:xfrm>
            <a:off x="792163" y="596900"/>
            <a:ext cx="7559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>
                <a:solidFill>
                  <a:srgbClr val="262626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 认可度</a:t>
            </a:r>
          </a:p>
        </p:txBody>
      </p:sp>
      <p:sp>
        <p:nvSpPr>
          <p:cNvPr id="7175" name="文本框 7174"/>
          <p:cNvSpPr txBox="1">
            <a:spLocks noChangeArrowheads="1"/>
          </p:cNvSpPr>
          <p:nvPr/>
        </p:nvSpPr>
        <p:spPr bwMode="auto">
          <a:xfrm>
            <a:off x="587375" y="2025650"/>
            <a:ext cx="7969250" cy="2603500"/>
          </a:xfrm>
          <a:prstGeom prst="rect">
            <a:avLst/>
          </a:prstGeom>
          <a:noFill/>
          <a:ln w="19050">
            <a:solidFill>
              <a:srgbClr val="32B4B4"/>
            </a:solidFill>
            <a:miter lim="800000"/>
          </a:ln>
          <a:extLst/>
        </p:spPr>
        <p:txBody>
          <a:bodyPr>
            <a:spAutoFit/>
          </a:bodyPr>
          <a:lstStyle/>
          <a:p>
            <a:pPr>
              <a:lnSpc>
                <a:spcPct val="17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目前国内管理会计人才缺口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300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万；</a:t>
            </a:r>
          </a:p>
          <a:p>
            <a:pPr>
              <a:lnSpc>
                <a:spcPct val="17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很多央企、国企、世界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500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强都认可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；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lnSpc>
                <a:spcPct val="17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招聘高级财务人员都明确要求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持证者优先；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新魏" pitchFamily="2" charset="-122"/>
              <a:ea typeface="华文新魏" pitchFamily="2" charset="-122"/>
              <a:sym typeface="Arial" pitchFamily="34" charset="0"/>
            </a:endParaRPr>
          </a:p>
          <a:p>
            <a:pPr>
              <a:lnSpc>
                <a:spcPct val="170000"/>
              </a:lnSpc>
              <a:buClr>
                <a:srgbClr val="32B4B4"/>
              </a:buClr>
              <a:buFont typeface="Wingdings" pitchFamily="2" charset="2"/>
              <a:buChar char="Ø"/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大型央企将CMA纳入高级企业人才管理培养与考评体系。</a:t>
            </a:r>
          </a:p>
        </p:txBody>
      </p:sp>
      <p:sp>
        <p:nvSpPr>
          <p:cNvPr id="7176" name="文本框 7175"/>
          <p:cNvSpPr txBox="1">
            <a:spLocks noChangeArrowheads="1"/>
          </p:cNvSpPr>
          <p:nvPr/>
        </p:nvSpPr>
        <p:spPr bwMode="auto">
          <a:xfrm>
            <a:off x="995363" y="1466850"/>
            <a:ext cx="7537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32B4B4"/>
                </a:solidFill>
                <a:latin typeface="华文行楷" pitchFamily="2" charset="-122"/>
                <a:ea typeface="华文行楷" pitchFamily="2" charset="-122"/>
                <a:sym typeface="Arial" pitchFamily="34" charset="0"/>
              </a:rPr>
              <a:t>在中国—</a:t>
            </a:r>
            <a:r>
              <a:rPr lang="zh-CN" altLang="en-US" sz="2600" b="1">
                <a:solidFill>
                  <a:schemeClr val="accent2"/>
                </a:solidFill>
                <a:latin typeface="Calibri" pitchFamily="34" charset="0"/>
                <a:ea typeface="华文新魏" pitchFamily="2" charset="-122"/>
                <a:sym typeface="宋体" pitchFamily="2" charset="-122"/>
              </a:rPr>
              <a:t>唯一被国家正式引进的国际财务管理认证</a:t>
            </a:r>
          </a:p>
        </p:txBody>
      </p:sp>
      <p:sp>
        <p:nvSpPr>
          <p:cNvPr id="7180" name="旗帜2 294"/>
          <p:cNvSpPr>
            <a:spLocks noChangeArrowheads="1"/>
          </p:cNvSpPr>
          <p:nvPr/>
        </p:nvSpPr>
        <p:spPr bwMode="auto">
          <a:xfrm>
            <a:off x="544513" y="1400175"/>
            <a:ext cx="498475" cy="912813"/>
          </a:xfrm>
          <a:custGeom>
            <a:avLst/>
            <a:gdLst>
              <a:gd name="T0" fmla="*/ 119442 w 2112807"/>
              <a:gd name="T1" fmla="*/ 0 h 3733939"/>
              <a:gd name="T2" fmla="*/ 238884 w 2112807"/>
              <a:gd name="T3" fmla="*/ 119442 h 3733939"/>
              <a:gd name="T4" fmla="*/ 165934 w 2112807"/>
              <a:gd name="T5" fmla="*/ 229498 h 3733939"/>
              <a:gd name="T6" fmla="*/ 142301 w 2112807"/>
              <a:gd name="T7" fmla="*/ 234269 h 3733939"/>
              <a:gd name="T8" fmla="*/ 142301 w 2112807"/>
              <a:gd name="T9" fmla="*/ 412408 h 3733939"/>
              <a:gd name="T10" fmla="*/ 159590 w 2112807"/>
              <a:gd name="T11" fmla="*/ 392780 h 3733939"/>
              <a:gd name="T12" fmla="*/ 2112807 w 2112807"/>
              <a:gd name="T13" fmla="*/ 464309 h 3733939"/>
              <a:gd name="T14" fmla="*/ 2112807 w 2112807"/>
              <a:gd name="T15" fmla="*/ 1976477 h 3733939"/>
              <a:gd name="T16" fmla="*/ 159590 w 2112807"/>
              <a:gd name="T17" fmla="*/ 1904948 h 3733939"/>
              <a:gd name="T18" fmla="*/ 142301 w 2112807"/>
              <a:gd name="T19" fmla="*/ 1924576 h 3733939"/>
              <a:gd name="T20" fmla="*/ 142301 w 2112807"/>
              <a:gd name="T21" fmla="*/ 3733939 h 3733939"/>
              <a:gd name="T22" fmla="*/ 96582 w 2112807"/>
              <a:gd name="T23" fmla="*/ 3733939 h 3733939"/>
              <a:gd name="T24" fmla="*/ 96582 w 2112807"/>
              <a:gd name="T25" fmla="*/ 234269 h 3733939"/>
              <a:gd name="T26" fmla="*/ 72950 w 2112807"/>
              <a:gd name="T27" fmla="*/ 229498 h 3733939"/>
              <a:gd name="T28" fmla="*/ 0 w 2112807"/>
              <a:gd name="T29" fmla="*/ 119442 h 3733939"/>
              <a:gd name="T30" fmla="*/ 119442 w 2112807"/>
              <a:gd name="T31" fmla="*/ 0 h 373393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12807"/>
              <a:gd name="T49" fmla="*/ 0 h 3733939"/>
              <a:gd name="T50" fmla="*/ 2112807 w 2112807"/>
              <a:gd name="T51" fmla="*/ 3733939 h 373393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12807" h="3733939">
                <a:moveTo>
                  <a:pt x="119442" y="0"/>
                </a:moveTo>
                <a:cubicBezTo>
                  <a:pt x="185408" y="0"/>
                  <a:pt x="238884" y="53476"/>
                  <a:pt x="238884" y="119442"/>
                </a:cubicBezTo>
                <a:cubicBezTo>
                  <a:pt x="238884" y="168916"/>
                  <a:pt x="208804" y="211365"/>
                  <a:pt x="165934" y="229498"/>
                </a:cubicBezTo>
                <a:lnTo>
                  <a:pt x="142301" y="234269"/>
                </a:lnTo>
                <a:lnTo>
                  <a:pt x="142301" y="412408"/>
                </a:lnTo>
                <a:lnTo>
                  <a:pt x="159590" y="392780"/>
                </a:lnTo>
                <a:cubicBezTo>
                  <a:pt x="810663" y="-273233"/>
                  <a:pt x="1461735" y="1278149"/>
                  <a:pt x="2112807" y="464309"/>
                </a:cubicBezTo>
                <a:lnTo>
                  <a:pt x="2112807" y="1976477"/>
                </a:lnTo>
                <a:cubicBezTo>
                  <a:pt x="1461735" y="2790317"/>
                  <a:pt x="810663" y="1238935"/>
                  <a:pt x="159590" y="1904948"/>
                </a:cubicBezTo>
                <a:lnTo>
                  <a:pt x="142301" y="1924576"/>
                </a:lnTo>
                <a:lnTo>
                  <a:pt x="142301" y="3733939"/>
                </a:lnTo>
                <a:lnTo>
                  <a:pt x="96582" y="3733939"/>
                </a:lnTo>
                <a:lnTo>
                  <a:pt x="96582" y="234269"/>
                </a:lnTo>
                <a:lnTo>
                  <a:pt x="72950" y="229498"/>
                </a:lnTo>
                <a:cubicBezTo>
                  <a:pt x="30080" y="211365"/>
                  <a:pt x="0" y="168916"/>
                  <a:pt x="0" y="119442"/>
                </a:cubicBezTo>
                <a:cubicBezTo>
                  <a:pt x="0" y="53476"/>
                  <a:pt x="53476" y="0"/>
                  <a:pt x="119442" y="0"/>
                </a:cubicBezTo>
                <a:close/>
              </a:path>
            </a:pathLst>
          </a:cu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4" name="文本框 7180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ldLvl="0" animBg="1"/>
      <p:bldP spid="7175" grpId="1" bldLvl="0" animBg="1"/>
      <p:bldP spid="7176" grpId="0" bldLvl="0"/>
      <p:bldP spid="7176" grpId="1" bldLvl="0"/>
      <p:bldP spid="7176" grpId="2" bldLvl="0"/>
      <p:bldP spid="7176" grpId="3" bldLvl="0"/>
      <p:bldP spid="7176" grpId="4" bldLvl="0"/>
      <p:bldP spid="7176" grpId="5" bldLvl="0"/>
      <p:bldP spid="7176" grpId="6" bldLvl="0"/>
      <p:bldP spid="7176" grpId="7" bldLvl="0"/>
      <p:bldP spid="7176" grpId="8" bldLvl="0"/>
      <p:bldP spid="7176" grpId="9" bldLvl="0"/>
      <p:bldP spid="7176" grpId="10" bldLvl="0"/>
      <p:bldP spid="71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8</a:t>
            </a:r>
          </a:p>
        </p:txBody>
      </p:sp>
      <p:pic>
        <p:nvPicPr>
          <p:cNvPr id="27651" name="Picture 33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34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8" name="Title 13"/>
          <p:cNvSpPr>
            <a:spLocks noGrp="1" noChangeArrowheads="1"/>
          </p:cNvSpPr>
          <p:nvPr/>
        </p:nvSpPr>
        <p:spPr bwMode="auto">
          <a:xfrm>
            <a:off x="792163" y="596900"/>
            <a:ext cx="7559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>
                <a:solidFill>
                  <a:srgbClr val="262626"/>
                </a:solidFill>
                <a:latin typeface="华文新魏" pitchFamily="2" charset="-122"/>
                <a:ea typeface="华文新魏" pitchFamily="2" charset="-122"/>
              </a:rPr>
              <a:t>CMA</a:t>
            </a:r>
            <a:r>
              <a:rPr lang="zh-CN" altLang="en-US" sz="4000">
                <a:solidFill>
                  <a:srgbClr val="262626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认可雇主</a:t>
            </a:r>
          </a:p>
        </p:txBody>
      </p:sp>
      <p:pic>
        <p:nvPicPr>
          <p:cNvPr id="8199" name="图片 819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36738"/>
            <a:ext cx="3446463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图片 8199" descr="四大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0" y="2859088"/>
            <a:ext cx="5391150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文本框 8200"/>
          <p:cNvSpPr txBox="1">
            <a:spLocks noChangeArrowheads="1"/>
          </p:cNvSpPr>
          <p:nvPr/>
        </p:nvSpPr>
        <p:spPr bwMode="auto">
          <a:xfrm>
            <a:off x="4933950" y="1958975"/>
            <a:ext cx="33734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2B4B4"/>
                </a:solidFill>
                <a:latin typeface="华文行楷" pitchFamily="2" charset="-122"/>
                <a:ea typeface="华文新魏" pitchFamily="2" charset="-122"/>
                <a:sym typeface="Arial" pitchFamily="34" charset="0"/>
              </a:rPr>
              <a:t>四大会计师事务所</a:t>
            </a:r>
          </a:p>
        </p:txBody>
      </p:sp>
      <p:sp>
        <p:nvSpPr>
          <p:cNvPr id="27658" name="文本框 8201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pic>
        <p:nvPicPr>
          <p:cNvPr id="8203" name="图片 82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00" y="1327150"/>
            <a:ext cx="83280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bldLvl="0"/>
      <p:bldP spid="8201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9</a:t>
            </a:r>
          </a:p>
        </p:txBody>
      </p:sp>
      <p:pic>
        <p:nvPicPr>
          <p:cNvPr id="28675" name="Picture 33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4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678" name="文本框 9221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pic>
        <p:nvPicPr>
          <p:cNvPr id="9223" name="Picture 2" descr="F:\CMA\QQ截图201406191323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-22225"/>
            <a:ext cx="75739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" descr="F:\CMA\QQ图片20140619132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0"/>
            <a:ext cx="72771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矩形 13"/>
          <p:cNvSpPr>
            <a:spLocks noChangeArrowheads="1"/>
          </p:cNvSpPr>
          <p:nvPr/>
        </p:nvSpPr>
        <p:spPr bwMode="auto">
          <a:xfrm>
            <a:off x="2413000" y="4029075"/>
            <a:ext cx="1168400" cy="5000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/>
      <p:bldP spid="9225" grpId="1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2"/>
          <p:cNvSpPr>
            <a:spLocks noChangeArrowheads="1"/>
          </p:cNvSpPr>
          <p:nvPr/>
        </p:nvSpPr>
        <p:spPr bwMode="auto">
          <a:xfrm>
            <a:off x="762000" y="0"/>
            <a:ext cx="7620000" cy="5715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 sz="1500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grpSp>
        <p:nvGrpSpPr>
          <p:cNvPr id="29699" name="组合 10"/>
          <p:cNvGrpSpPr>
            <a:grpSpLocks/>
          </p:cNvGrpSpPr>
          <p:nvPr/>
        </p:nvGrpSpPr>
        <p:grpSpPr bwMode="auto">
          <a:xfrm>
            <a:off x="1466850" y="22225"/>
            <a:ext cx="6327775" cy="5715000"/>
            <a:chOff x="0" y="0"/>
            <a:chExt cx="7592460" cy="6858000"/>
          </a:xfrm>
        </p:grpSpPr>
        <p:grpSp>
          <p:nvGrpSpPr>
            <p:cNvPr id="29705" name="组合 7"/>
            <p:cNvGrpSpPr>
              <a:grpSpLocks noChangeAspect="1"/>
            </p:cNvGrpSpPr>
            <p:nvPr/>
          </p:nvGrpSpPr>
          <p:grpSpPr bwMode="auto">
            <a:xfrm>
              <a:off x="0" y="0"/>
              <a:ext cx="7592460" cy="6858000"/>
              <a:chOff x="0" y="0"/>
              <a:chExt cx="7592460" cy="6858000"/>
            </a:xfrm>
          </p:grpSpPr>
          <p:pic>
            <p:nvPicPr>
              <p:cNvPr id="29707" name="Picture 4" descr="QQ截图2013101516420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0" y="0"/>
                <a:ext cx="7592460" cy="4319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708" name="Picture 5" descr="QQ截图2013101516423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4319158"/>
                <a:ext cx="7592460" cy="25388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9706" name="椭圆 5"/>
            <p:cNvSpPr>
              <a:spLocks noChangeArrowheads="1"/>
            </p:cNvSpPr>
            <p:nvPr/>
          </p:nvSpPr>
          <p:spPr bwMode="auto">
            <a:xfrm>
              <a:off x="3591987" y="4550073"/>
              <a:ext cx="1152128" cy="288032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grpSp>
        <p:nvGrpSpPr>
          <p:cNvPr id="5" name="组合 8"/>
          <p:cNvGrpSpPr>
            <a:grpSpLocks/>
          </p:cNvGrpSpPr>
          <p:nvPr/>
        </p:nvGrpSpPr>
        <p:grpSpPr bwMode="auto">
          <a:xfrm>
            <a:off x="1335088" y="22225"/>
            <a:ext cx="6591300" cy="5715000"/>
            <a:chOff x="0" y="0"/>
            <a:chExt cx="7911169" cy="6858000"/>
          </a:xfrm>
        </p:grpSpPr>
        <p:pic>
          <p:nvPicPr>
            <p:cNvPr id="2970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7911169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椭圆 9"/>
            <p:cNvSpPr>
              <a:spLocks noChangeArrowheads="1"/>
            </p:cNvSpPr>
            <p:nvPr/>
          </p:nvSpPr>
          <p:spPr bwMode="auto">
            <a:xfrm>
              <a:off x="561714" y="4498088"/>
              <a:ext cx="1152128" cy="288032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1500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pic>
        <p:nvPicPr>
          <p:cNvPr id="3" name="图片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517525"/>
            <a:ext cx="6602412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Slide Number Placeholder 10"/>
          <p:cNvSpPr>
            <a:spLocks noGrp="1" noChangeArrowheads="1"/>
          </p:cNvSpPr>
          <p:nvPr/>
        </p:nvSpPr>
        <p:spPr bwMode="auto">
          <a:xfrm>
            <a:off x="8628063" y="147638"/>
            <a:ext cx="504825" cy="473075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0"/>
          <p:cNvSpPr>
            <a:spLocks noGrp="1" noChangeArrowheads="1"/>
          </p:cNvSpPr>
          <p:nvPr/>
        </p:nvSpPr>
        <p:spPr bwMode="auto">
          <a:xfrm>
            <a:off x="8623300" y="144463"/>
            <a:ext cx="471488" cy="46831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11</a:t>
            </a:r>
          </a:p>
        </p:txBody>
      </p:sp>
      <p:pic>
        <p:nvPicPr>
          <p:cNvPr id="30723" name="Picture 33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4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0" name="Title 13"/>
          <p:cNvSpPr>
            <a:spLocks noGrp="1" noChangeArrowheads="1"/>
          </p:cNvSpPr>
          <p:nvPr/>
        </p:nvSpPr>
        <p:spPr bwMode="auto">
          <a:xfrm>
            <a:off x="792163" y="596900"/>
            <a:ext cx="7559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>
                <a:solidFill>
                  <a:srgbClr val="262626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 发展前景</a:t>
            </a:r>
          </a:p>
        </p:txBody>
      </p:sp>
      <p:sp>
        <p:nvSpPr>
          <p:cNvPr id="30727" name="文本框 11270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pic>
        <p:nvPicPr>
          <p:cNvPr id="2" name="图片 1" descr="图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1175" y="1327150"/>
            <a:ext cx="573405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0"/>
          <p:cNvSpPr>
            <a:spLocks noGrp="1" noChangeAspect="1" noChangeArrowheads="1"/>
          </p:cNvSpPr>
          <p:nvPr/>
        </p:nvSpPr>
        <p:spPr bwMode="auto">
          <a:xfrm>
            <a:off x="8618538" y="144463"/>
            <a:ext cx="471487" cy="441325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12</a:t>
            </a:r>
          </a:p>
        </p:txBody>
      </p:sp>
      <p:pic>
        <p:nvPicPr>
          <p:cNvPr id="31747" name="Picture 33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4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0" name="Title 13"/>
          <p:cNvSpPr>
            <a:spLocks noGrp="1" noChangeArrowheads="1"/>
          </p:cNvSpPr>
          <p:nvPr/>
        </p:nvSpPr>
        <p:spPr bwMode="auto">
          <a:xfrm>
            <a:off x="792163" y="596900"/>
            <a:ext cx="7559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>
                <a:solidFill>
                  <a:srgbClr val="262626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 发展前景</a:t>
            </a:r>
          </a:p>
        </p:txBody>
      </p:sp>
      <p:sp>
        <p:nvSpPr>
          <p:cNvPr id="31751" name="文本框 10246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10249" name="右箭头 10248"/>
          <p:cNvSpPr>
            <a:spLocks noChangeArrowheads="1"/>
          </p:cNvSpPr>
          <p:nvPr/>
        </p:nvSpPr>
        <p:spPr bwMode="auto">
          <a:xfrm>
            <a:off x="1230313" y="2743200"/>
            <a:ext cx="449262" cy="450850"/>
          </a:xfrm>
          <a:prstGeom prst="rightArrow">
            <a:avLst>
              <a:gd name="adj1" fmla="val 50000"/>
              <a:gd name="adj2" fmla="val 49833"/>
            </a:avLst>
          </a:prstGeom>
          <a:solidFill>
            <a:srgbClr val="32B4B4"/>
          </a:solidFill>
          <a:ln w="9525">
            <a:solidFill>
              <a:srgbClr val="32B4B4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250" name="文本框 10249"/>
          <p:cNvSpPr txBox="1">
            <a:spLocks noChangeArrowheads="1"/>
          </p:cNvSpPr>
          <p:nvPr/>
        </p:nvSpPr>
        <p:spPr bwMode="auto">
          <a:xfrm>
            <a:off x="604838" y="1866900"/>
            <a:ext cx="625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32B4B4"/>
                </a:solidFill>
                <a:ea typeface="华文新魏" pitchFamily="2" charset="-122"/>
              </a:rPr>
              <a:t>就业方向</a:t>
            </a:r>
          </a:p>
        </p:txBody>
      </p:sp>
      <p:pic>
        <p:nvPicPr>
          <p:cNvPr id="3" name="图片 2" descr="图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2763" y="1506538"/>
            <a:ext cx="6770687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10"/>
          <p:cNvSpPr>
            <a:spLocks noGrp="1" noChangeAspect="1" noChangeArrowheads="1"/>
          </p:cNvSpPr>
          <p:nvPr/>
        </p:nvSpPr>
        <p:spPr bwMode="auto">
          <a:xfrm>
            <a:off x="8623300" y="144463"/>
            <a:ext cx="471488" cy="446087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13</a:t>
            </a:r>
          </a:p>
        </p:txBody>
      </p:sp>
      <p:pic>
        <p:nvPicPr>
          <p:cNvPr id="32771" name="Picture 33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34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4" name="文本框 12328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grpSp>
        <p:nvGrpSpPr>
          <p:cNvPr id="2" name="组合 46"/>
          <p:cNvGrpSpPr>
            <a:grpSpLocks/>
          </p:cNvGrpSpPr>
          <p:nvPr/>
        </p:nvGrpSpPr>
        <p:grpSpPr bwMode="auto">
          <a:xfrm>
            <a:off x="1214438" y="2732088"/>
            <a:ext cx="3140075" cy="647700"/>
            <a:chOff x="6464" y="3457"/>
            <a:chExt cx="4946" cy="1020"/>
          </a:xfrm>
        </p:grpSpPr>
        <p:grpSp>
          <p:nvGrpSpPr>
            <p:cNvPr id="32802" name="组合 23"/>
            <p:cNvGrpSpPr>
              <a:grpSpLocks/>
            </p:cNvGrpSpPr>
            <p:nvPr/>
          </p:nvGrpSpPr>
          <p:grpSpPr bwMode="auto">
            <a:xfrm>
              <a:off x="6464" y="3457"/>
              <a:ext cx="4945" cy="1020"/>
              <a:chOff x="3220910" y="3189739"/>
              <a:chExt cx="3526081" cy="846870"/>
            </a:xfrm>
          </p:grpSpPr>
          <p:sp>
            <p:nvSpPr>
              <p:cNvPr id="25" name="圆角矩形 24"/>
              <p:cNvSpPr/>
              <p:nvPr/>
            </p:nvSpPr>
            <p:spPr>
              <a:xfrm flipH="1">
                <a:off x="3220910" y="3189739"/>
                <a:ext cx="3517879" cy="84687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sp>
            <p:nvSpPr>
              <p:cNvPr id="26" name="椭圆 25"/>
              <p:cNvSpPr/>
              <p:nvPr/>
            </p:nvSpPr>
            <p:spPr>
              <a:xfrm flipH="1">
                <a:off x="5970312" y="3231252"/>
                <a:ext cx="777392" cy="778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noProof="1" smtClean="0">
                    <a:solidFill>
                      <a:schemeClr val="tx2"/>
                    </a:solidFill>
                    <a:latin typeface="Impact" pitchFamily="34" charset="0"/>
                  </a:rPr>
                  <a:t>03</a:t>
                </a:r>
              </a:p>
            </p:txBody>
          </p:sp>
        </p:grpSp>
        <p:sp>
          <p:nvSpPr>
            <p:cNvPr id="32803" name="TextBox 43"/>
            <p:cNvSpPr>
              <a:spLocks noChangeArrowheads="1"/>
            </p:cNvSpPr>
            <p:nvPr/>
          </p:nvSpPr>
          <p:spPr bwMode="auto">
            <a:xfrm>
              <a:off x="6494" y="3507"/>
              <a:ext cx="375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Calibri" pitchFamily="34" charset="0"/>
                  <a:ea typeface="华文楷体" pitchFamily="2" charset="-122"/>
                  <a:sym typeface="宋体" pitchFamily="2" charset="-122"/>
                </a:rPr>
                <a:t>科目少周期短</a:t>
              </a:r>
            </a:p>
          </p:txBody>
        </p:sp>
      </p:grpSp>
      <p:grpSp>
        <p:nvGrpSpPr>
          <p:cNvPr id="4" name="组合 48"/>
          <p:cNvGrpSpPr>
            <a:grpSpLocks/>
          </p:cNvGrpSpPr>
          <p:nvPr/>
        </p:nvGrpSpPr>
        <p:grpSpPr bwMode="auto">
          <a:xfrm>
            <a:off x="1222375" y="4114800"/>
            <a:ext cx="3132138" cy="647700"/>
            <a:chOff x="7907" y="5350"/>
            <a:chExt cx="4933" cy="1020"/>
          </a:xfrm>
        </p:grpSpPr>
        <p:grpSp>
          <p:nvGrpSpPr>
            <p:cNvPr id="32798" name="组合 38"/>
            <p:cNvGrpSpPr>
              <a:grpSpLocks/>
            </p:cNvGrpSpPr>
            <p:nvPr/>
          </p:nvGrpSpPr>
          <p:grpSpPr bwMode="auto">
            <a:xfrm>
              <a:off x="7907" y="5350"/>
              <a:ext cx="4932" cy="1020"/>
              <a:chOff x="3220910" y="3189739"/>
              <a:chExt cx="3516816" cy="846870"/>
            </a:xfrm>
          </p:grpSpPr>
          <p:sp>
            <p:nvSpPr>
              <p:cNvPr id="40" name="圆角矩形 39"/>
              <p:cNvSpPr/>
              <p:nvPr/>
            </p:nvSpPr>
            <p:spPr>
              <a:xfrm flipH="1">
                <a:off x="3220910" y="3189739"/>
                <a:ext cx="3517529" cy="84687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sp>
            <p:nvSpPr>
              <p:cNvPr id="41" name="椭圆 40"/>
              <p:cNvSpPr/>
              <p:nvPr/>
            </p:nvSpPr>
            <p:spPr>
              <a:xfrm flipH="1">
                <a:off x="5930815" y="3191815"/>
                <a:ext cx="798709" cy="77629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noProof="1" smtClean="0">
                    <a:solidFill>
                      <a:schemeClr val="accent2"/>
                    </a:solidFill>
                    <a:latin typeface="Impact" pitchFamily="34" charset="0"/>
                  </a:rPr>
                  <a:t>05</a:t>
                </a:r>
              </a:p>
            </p:txBody>
          </p:sp>
        </p:grpSp>
        <p:sp>
          <p:nvSpPr>
            <p:cNvPr id="32799" name="TextBox 45"/>
            <p:cNvSpPr>
              <a:spLocks noChangeArrowheads="1"/>
            </p:cNvSpPr>
            <p:nvPr/>
          </p:nvSpPr>
          <p:spPr bwMode="auto">
            <a:xfrm>
              <a:off x="8051" y="5492"/>
              <a:ext cx="3694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Calibri" pitchFamily="34" charset="0"/>
                  <a:ea typeface="华文楷体" pitchFamily="2" charset="-122"/>
                  <a:sym typeface="宋体" pitchFamily="2" charset="-122"/>
                </a:rPr>
                <a:t>好就业升职快</a:t>
              </a:r>
            </a:p>
          </p:txBody>
        </p:sp>
      </p:grpSp>
      <p:grpSp>
        <p:nvGrpSpPr>
          <p:cNvPr id="6" name="组合 47"/>
          <p:cNvGrpSpPr>
            <a:grpSpLocks/>
          </p:cNvGrpSpPr>
          <p:nvPr/>
        </p:nvGrpSpPr>
        <p:grpSpPr bwMode="auto">
          <a:xfrm>
            <a:off x="4838700" y="3394075"/>
            <a:ext cx="2627313" cy="647700"/>
            <a:chOff x="2948" y="5067"/>
            <a:chExt cx="4194" cy="1020"/>
          </a:xfrm>
        </p:grpSpPr>
        <p:grpSp>
          <p:nvGrpSpPr>
            <p:cNvPr id="32794" name="组合 17"/>
            <p:cNvGrpSpPr>
              <a:grpSpLocks/>
            </p:cNvGrpSpPr>
            <p:nvPr/>
          </p:nvGrpSpPr>
          <p:grpSpPr bwMode="auto">
            <a:xfrm>
              <a:off x="2948" y="5067"/>
              <a:ext cx="4195" cy="1020"/>
              <a:chOff x="3824125" y="3189739"/>
              <a:chExt cx="2990851" cy="846870"/>
            </a:xfrm>
          </p:grpSpPr>
          <p:sp>
            <p:nvSpPr>
              <p:cNvPr id="19" name="圆角矩形 18"/>
              <p:cNvSpPr/>
              <p:nvPr/>
            </p:nvSpPr>
            <p:spPr>
              <a:xfrm flipH="1">
                <a:off x="3824125" y="3189739"/>
                <a:ext cx="2990139" cy="84687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sp>
            <p:nvSpPr>
              <p:cNvPr id="20" name="椭圆 19"/>
              <p:cNvSpPr/>
              <p:nvPr/>
            </p:nvSpPr>
            <p:spPr>
              <a:xfrm flipH="1">
                <a:off x="3824125" y="3237480"/>
                <a:ext cx="776894" cy="778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noProof="1">
                    <a:solidFill>
                      <a:schemeClr val="accent2"/>
                    </a:solidFill>
                    <a:latin typeface="Impact" pitchFamily="34" charset="0"/>
                  </a:rPr>
                  <a:t>04</a:t>
                </a:r>
              </a:p>
            </p:txBody>
          </p:sp>
        </p:grpSp>
        <p:sp>
          <p:nvSpPr>
            <p:cNvPr id="32795" name="TextBox 47"/>
            <p:cNvSpPr>
              <a:spLocks noChangeArrowheads="1"/>
            </p:cNvSpPr>
            <p:nvPr/>
          </p:nvSpPr>
          <p:spPr bwMode="auto">
            <a:xfrm>
              <a:off x="4225" y="5208"/>
              <a:ext cx="2721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Calibri" pitchFamily="34" charset="0"/>
                  <a:ea typeface="华文楷体" pitchFamily="2" charset="-122"/>
                  <a:sym typeface="宋体" pitchFamily="2" charset="-122"/>
                </a:rPr>
                <a:t>全球认可</a:t>
              </a:r>
              <a:endParaRPr lang="zh-CN" altLang="en-US" b="1">
                <a:solidFill>
                  <a:srgbClr val="000000"/>
                </a:solidFill>
                <a:latin typeface="Calibri" pitchFamily="34" charset="0"/>
                <a:ea typeface="华文楷体" pitchFamily="2" charset="-122"/>
                <a:sym typeface="宋体" pitchFamily="2" charset="-122"/>
              </a:endParaRPr>
            </a:p>
          </p:txBody>
        </p:sp>
      </p:grpSp>
      <p:grpSp>
        <p:nvGrpSpPr>
          <p:cNvPr id="8" name="组合 49"/>
          <p:cNvGrpSpPr>
            <a:grpSpLocks/>
          </p:cNvGrpSpPr>
          <p:nvPr/>
        </p:nvGrpSpPr>
        <p:grpSpPr bwMode="auto">
          <a:xfrm>
            <a:off x="4838700" y="4565650"/>
            <a:ext cx="3135313" cy="649288"/>
            <a:chOff x="2517" y="6626"/>
            <a:chExt cx="4937" cy="1020"/>
          </a:xfrm>
        </p:grpSpPr>
        <p:grpSp>
          <p:nvGrpSpPr>
            <p:cNvPr id="32790" name="组合 41"/>
            <p:cNvGrpSpPr>
              <a:grpSpLocks/>
            </p:cNvGrpSpPr>
            <p:nvPr/>
          </p:nvGrpSpPr>
          <p:grpSpPr bwMode="auto">
            <a:xfrm>
              <a:off x="2517" y="6626"/>
              <a:ext cx="4936" cy="1020"/>
              <a:chOff x="3218058" y="3189739"/>
              <a:chExt cx="3519668" cy="846870"/>
            </a:xfrm>
          </p:grpSpPr>
          <p:sp>
            <p:nvSpPr>
              <p:cNvPr id="43" name="圆角矩形 42"/>
              <p:cNvSpPr/>
              <p:nvPr/>
            </p:nvSpPr>
            <p:spPr>
              <a:xfrm flipH="1">
                <a:off x="3221623" y="3189739"/>
                <a:ext cx="3516816" cy="846870"/>
              </a:xfrm>
              <a:prstGeom prst="roundRect">
                <a:avLst>
                  <a:gd name="adj" fmla="val 50000"/>
                </a:avLst>
              </a:prstGeom>
              <a:solidFill>
                <a:srgbClr val="1F49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sp>
            <p:nvSpPr>
              <p:cNvPr id="44" name="椭圆 43"/>
              <p:cNvSpPr/>
              <p:nvPr/>
            </p:nvSpPr>
            <p:spPr>
              <a:xfrm flipH="1">
                <a:off x="3218058" y="3189739"/>
                <a:ext cx="798547" cy="7785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noProof="1" smtClean="0">
                    <a:solidFill>
                      <a:schemeClr val="tx2"/>
                    </a:solidFill>
                    <a:latin typeface="Impact" pitchFamily="34" charset="0"/>
                  </a:rPr>
                  <a:t>06</a:t>
                </a:r>
              </a:p>
            </p:txBody>
          </p:sp>
        </p:grpSp>
        <p:sp>
          <p:nvSpPr>
            <p:cNvPr id="32791" name="TextBox 44"/>
            <p:cNvSpPr>
              <a:spLocks noChangeArrowheads="1"/>
            </p:cNvSpPr>
            <p:nvPr/>
          </p:nvSpPr>
          <p:spPr bwMode="auto">
            <a:xfrm>
              <a:off x="3368" y="6767"/>
              <a:ext cx="3829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Calibri" pitchFamily="34" charset="0"/>
                  <a:ea typeface="华文楷体" pitchFamily="2" charset="-122"/>
                  <a:sym typeface="宋体" pitchFamily="2" charset="-122"/>
                </a:rPr>
                <a:t>中英双语考试</a:t>
              </a:r>
              <a:endParaRPr lang="zh-CN" altLang="en-US" b="1">
                <a:solidFill>
                  <a:srgbClr val="000000"/>
                </a:solidFill>
                <a:latin typeface="Calibri" pitchFamily="34" charset="0"/>
                <a:ea typeface="华文楷体" pitchFamily="2" charset="-122"/>
                <a:sym typeface="宋体" pitchFamily="2" charset="-122"/>
              </a:endParaRPr>
            </a:p>
          </p:txBody>
        </p:sp>
      </p:grpSp>
      <p:grpSp>
        <p:nvGrpSpPr>
          <p:cNvPr id="10" name="组合 45"/>
          <p:cNvGrpSpPr>
            <a:grpSpLocks/>
          </p:cNvGrpSpPr>
          <p:nvPr/>
        </p:nvGrpSpPr>
        <p:grpSpPr bwMode="auto">
          <a:xfrm>
            <a:off x="1690688" y="1503363"/>
            <a:ext cx="2663825" cy="647700"/>
            <a:chOff x="4129" y="998"/>
            <a:chExt cx="4194" cy="1020"/>
          </a:xfrm>
        </p:grpSpPr>
        <p:grpSp>
          <p:nvGrpSpPr>
            <p:cNvPr id="32786" name="组合 20"/>
            <p:cNvGrpSpPr>
              <a:grpSpLocks/>
            </p:cNvGrpSpPr>
            <p:nvPr/>
          </p:nvGrpSpPr>
          <p:grpSpPr bwMode="auto">
            <a:xfrm>
              <a:off x="4128" y="998"/>
              <a:ext cx="4195" cy="1020"/>
              <a:chOff x="3824126" y="3189739"/>
              <a:chExt cx="2990850" cy="846870"/>
            </a:xfrm>
          </p:grpSpPr>
          <p:sp>
            <p:nvSpPr>
              <p:cNvPr id="22" name="圆角矩形 21"/>
              <p:cNvSpPr/>
              <p:nvPr/>
            </p:nvSpPr>
            <p:spPr>
              <a:xfrm flipH="1">
                <a:off x="3824839" y="3189739"/>
                <a:ext cx="2990137" cy="84687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sp>
            <p:nvSpPr>
              <p:cNvPr id="23" name="椭圆 22"/>
              <p:cNvSpPr/>
              <p:nvPr/>
            </p:nvSpPr>
            <p:spPr>
              <a:xfrm flipH="1">
                <a:off x="6038039" y="3222950"/>
                <a:ext cx="776937" cy="77837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noProof="1" smtClean="0">
                    <a:solidFill>
                      <a:schemeClr val="accent2"/>
                    </a:solidFill>
                    <a:latin typeface="Impact" pitchFamily="34" charset="0"/>
                  </a:rPr>
                  <a:t>01</a:t>
                </a:r>
              </a:p>
            </p:txBody>
          </p:sp>
        </p:grpSp>
        <p:sp>
          <p:nvSpPr>
            <p:cNvPr id="32787" name="TextBox 46"/>
            <p:cNvSpPr>
              <a:spLocks noChangeArrowheads="1"/>
            </p:cNvSpPr>
            <p:nvPr/>
          </p:nvSpPr>
          <p:spPr bwMode="auto">
            <a:xfrm>
              <a:off x="4649" y="1098"/>
              <a:ext cx="2932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Calibri" pitchFamily="34" charset="0"/>
                  <a:ea typeface="华文楷体" pitchFamily="2" charset="-122"/>
                  <a:sym typeface="宋体" pitchFamily="2" charset="-122"/>
                </a:rPr>
                <a:t>国家引进</a:t>
              </a:r>
            </a:p>
          </p:txBody>
        </p:sp>
      </p:grpSp>
      <p:grpSp>
        <p:nvGrpSpPr>
          <p:cNvPr id="12" name="组合 44"/>
          <p:cNvGrpSpPr>
            <a:grpSpLocks/>
          </p:cNvGrpSpPr>
          <p:nvPr/>
        </p:nvGrpSpPr>
        <p:grpSpPr bwMode="auto">
          <a:xfrm>
            <a:off x="4838700" y="2044700"/>
            <a:ext cx="2627313" cy="647700"/>
            <a:chOff x="1078" y="3521"/>
            <a:chExt cx="4194" cy="1020"/>
          </a:xfrm>
        </p:grpSpPr>
        <p:grpSp>
          <p:nvGrpSpPr>
            <p:cNvPr id="32782" name="组合 14"/>
            <p:cNvGrpSpPr>
              <a:grpSpLocks/>
            </p:cNvGrpSpPr>
            <p:nvPr/>
          </p:nvGrpSpPr>
          <p:grpSpPr bwMode="auto">
            <a:xfrm>
              <a:off x="1078" y="3520"/>
              <a:ext cx="4195" cy="1020"/>
              <a:chOff x="3822280" y="3189739"/>
              <a:chExt cx="2992696" cy="846870"/>
            </a:xfrm>
          </p:grpSpPr>
          <p:sp>
            <p:nvSpPr>
              <p:cNvPr id="16" name="圆角矩形 15"/>
              <p:cNvSpPr/>
              <p:nvPr/>
            </p:nvSpPr>
            <p:spPr>
              <a:xfrm flipH="1">
                <a:off x="3824088" y="3190569"/>
                <a:ext cx="2990175" cy="846870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/>
              </a:p>
            </p:txBody>
          </p:sp>
          <p:sp>
            <p:nvSpPr>
              <p:cNvPr id="17" name="椭圆 16"/>
              <p:cNvSpPr/>
              <p:nvPr/>
            </p:nvSpPr>
            <p:spPr>
              <a:xfrm flipH="1">
                <a:off x="3822280" y="3227931"/>
                <a:ext cx="777373" cy="7783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noProof="1" smtClean="0">
                    <a:solidFill>
                      <a:schemeClr val="tx2"/>
                    </a:solidFill>
                    <a:latin typeface="Impact" pitchFamily="34" charset="0"/>
                  </a:rPr>
                  <a:t>02</a:t>
                </a:r>
              </a:p>
            </p:txBody>
          </p:sp>
        </p:grpSp>
        <p:sp>
          <p:nvSpPr>
            <p:cNvPr id="32783" name="TextBox 48"/>
            <p:cNvSpPr>
              <a:spLocks noChangeArrowheads="1"/>
            </p:cNvSpPr>
            <p:nvPr/>
          </p:nvSpPr>
          <p:spPr bwMode="auto">
            <a:xfrm>
              <a:off x="2241" y="3650"/>
              <a:ext cx="2699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solidFill>
                    <a:schemeClr val="bg1"/>
                  </a:solidFill>
                  <a:latin typeface="Calibri" pitchFamily="34" charset="0"/>
                  <a:ea typeface="华文楷体" pitchFamily="2" charset="-122"/>
                  <a:sym typeface="宋体" pitchFamily="2" charset="-122"/>
                </a:rPr>
                <a:t>实用性强</a:t>
              </a:r>
            </a:p>
          </p:txBody>
        </p:sp>
      </p:grpSp>
      <p:sp>
        <p:nvSpPr>
          <p:cNvPr id="51" name="Title 13"/>
          <p:cNvSpPr>
            <a:spLocks noGrp="1" noChangeArrowheads="1"/>
          </p:cNvSpPr>
          <p:nvPr/>
        </p:nvSpPr>
        <p:spPr bwMode="auto">
          <a:xfrm>
            <a:off x="792163" y="596900"/>
            <a:ext cx="75596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4000">
                <a:solidFill>
                  <a:srgbClr val="262626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 优势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1"/>
          <p:cNvSpPr>
            <a:spLocks noChangeArrowheads="1"/>
          </p:cNvSpPr>
          <p:nvPr/>
        </p:nvSpPr>
        <p:spPr bwMode="auto">
          <a:xfrm>
            <a:off x="701675" y="1147763"/>
            <a:ext cx="76501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/>
              <a:t>仅仅包含</a:t>
            </a:r>
            <a:r>
              <a:rPr lang="zh-CN" altLang="en-US" sz="3200">
                <a:solidFill>
                  <a:srgbClr val="C00000"/>
                </a:solidFill>
              </a:rPr>
              <a:t>两门</a:t>
            </a:r>
            <a:r>
              <a:rPr lang="zh-CN" altLang="en-US" sz="3200"/>
              <a:t>科目：</a:t>
            </a:r>
            <a:endParaRPr lang="en-US" altLang="zh-CN" sz="3200"/>
          </a:p>
          <a:p>
            <a:r>
              <a:rPr lang="en-US" altLang="zh-CN" sz="3200"/>
              <a:t> </a:t>
            </a:r>
            <a:r>
              <a:rPr lang="zh-CN" altLang="en-US" sz="3200"/>
              <a:t>第一部分：</a:t>
            </a:r>
            <a:r>
              <a:rPr lang="zh-CN" altLang="zh-CN" sz="3200"/>
              <a:t>财务报告、规划、绩效与控制</a:t>
            </a:r>
            <a:endParaRPr lang="en-US" altLang="zh-CN" sz="3200"/>
          </a:p>
          <a:p>
            <a:r>
              <a:rPr lang="en-US" altLang="zh-CN" sz="3200"/>
              <a:t> </a:t>
            </a:r>
            <a:r>
              <a:rPr lang="zh-CN" altLang="zh-CN" sz="3200"/>
              <a:t>第二部分</a:t>
            </a:r>
            <a:r>
              <a:rPr lang="en-US" altLang="zh-CN" sz="3200"/>
              <a:t>  </a:t>
            </a:r>
            <a:r>
              <a:rPr lang="zh-CN" altLang="en-US" sz="3200"/>
              <a:t>：</a:t>
            </a:r>
            <a:r>
              <a:rPr lang="zh-CN" altLang="zh-CN" sz="3200"/>
              <a:t>财务决策</a:t>
            </a:r>
            <a:endParaRPr lang="en-US" altLang="zh-CN" sz="3200"/>
          </a:p>
        </p:txBody>
      </p:sp>
      <p:sp>
        <p:nvSpPr>
          <p:cNvPr id="3" name="文本框 37"/>
          <p:cNvSpPr txBox="1">
            <a:spLocks noChangeArrowheads="1"/>
          </p:cNvSpPr>
          <p:nvPr/>
        </p:nvSpPr>
        <p:spPr bwMode="auto">
          <a:xfrm>
            <a:off x="431800" y="3127375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两门考试，</a:t>
            </a:r>
            <a:r>
              <a:rPr lang="en-US" altLang="zh-CN" sz="28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8</a:t>
            </a:r>
            <a:r>
              <a:rPr lang="zh-CN" altLang="en-US" sz="280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个月考完，最短的时间，学到最有用的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60" y="337164"/>
            <a:ext cx="8262492" cy="4814880"/>
          </a:xfrm>
          <a:prstGeom prst="rect">
            <a:avLst/>
          </a:prstGeom>
          <a:noFill/>
          <a:ln w="9525">
            <a:solidFill>
              <a:srgbClr val="77B9B0"/>
            </a:solidFill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16387" name="图片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7113" y="6027738"/>
            <a:ext cx="42068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3" descr="q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169041">
            <a:off x="2335213" y="1398588"/>
            <a:ext cx="4000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>
            <a:spLocks noChangeArrowheads="1"/>
          </p:cNvSpPr>
          <p:nvPr/>
        </p:nvSpPr>
        <p:spPr bwMode="auto">
          <a:xfrm>
            <a:off x="641350" y="2816225"/>
            <a:ext cx="23780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5" tIns="47547" rIns="95095" bIns="47547">
            <a:spAutoFit/>
          </a:bodyPr>
          <a:lstStyle/>
          <a:p>
            <a:pPr>
              <a:spcBef>
                <a:spcPts val="588"/>
              </a:spcBef>
            </a:pPr>
            <a:r>
              <a:rPr lang="zh-CN" altLang="en-US"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销售类岗位</a:t>
            </a:r>
            <a:r>
              <a:rPr lang="en-US" altLang="zh-CN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37%</a:t>
            </a:r>
            <a:endParaRPr lang="zh-CN" altLang="en-US"/>
          </a:p>
        </p:txBody>
      </p:sp>
      <p:sp>
        <p:nvSpPr>
          <p:cNvPr id="7174" name="TextBox 4"/>
          <p:cNvSpPr>
            <a:spLocks noChangeArrowheads="1"/>
          </p:cNvSpPr>
          <p:nvPr/>
        </p:nvSpPr>
        <p:spPr bwMode="auto">
          <a:xfrm>
            <a:off x="1927225" y="1308100"/>
            <a:ext cx="18732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5" tIns="47547" rIns="95095" bIns="47547">
            <a:spAutoFit/>
          </a:bodyPr>
          <a:lstStyle/>
          <a:p>
            <a:pPr>
              <a:spcBef>
                <a:spcPts val="588"/>
              </a:spcBef>
            </a:pPr>
            <a:r>
              <a:rPr lang="zh-CN" altLang="en-US"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境外岗位 </a:t>
            </a:r>
            <a:r>
              <a:rPr lang="en-US" altLang="zh-CN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5%</a:t>
            </a:r>
            <a:endParaRPr lang="zh-CN" altLang="en-US"/>
          </a:p>
        </p:txBody>
      </p:sp>
      <p:sp>
        <p:nvSpPr>
          <p:cNvPr id="7175" name="TextBox 4"/>
          <p:cNvSpPr>
            <a:spLocks noChangeArrowheads="1"/>
          </p:cNvSpPr>
          <p:nvPr/>
        </p:nvSpPr>
        <p:spPr bwMode="auto">
          <a:xfrm>
            <a:off x="4856163" y="1308100"/>
            <a:ext cx="24495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5" tIns="47547" rIns="95095" bIns="47547">
            <a:spAutoFit/>
          </a:bodyPr>
          <a:lstStyle/>
          <a:p>
            <a:pPr>
              <a:spcBef>
                <a:spcPts val="588"/>
              </a:spcBef>
            </a:pPr>
            <a:r>
              <a:rPr lang="en-US" altLang="zh-CN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3% </a:t>
            </a:r>
            <a:r>
              <a:rPr lang="zh-CN" altLang="en-US"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投资管理岗位</a:t>
            </a:r>
            <a:endParaRPr lang="en-US" sz="19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76" name="TextBox 4"/>
          <p:cNvSpPr>
            <a:spLocks noChangeArrowheads="1"/>
          </p:cNvSpPr>
          <p:nvPr/>
        </p:nvSpPr>
        <p:spPr bwMode="auto">
          <a:xfrm>
            <a:off x="5497513" y="4324350"/>
            <a:ext cx="237807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5" tIns="47547" rIns="95095" bIns="47547">
            <a:spAutoFit/>
          </a:bodyPr>
          <a:lstStyle/>
          <a:p>
            <a:pPr>
              <a:spcBef>
                <a:spcPts val="588"/>
              </a:spcBef>
            </a:pPr>
            <a:r>
              <a:rPr lang="en-US" altLang="zh-CN" sz="21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33%</a:t>
            </a:r>
            <a:r>
              <a:rPr lang="zh-CN" altLang="en-US"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基础文员类岗位</a:t>
            </a:r>
            <a:endParaRPr lang="en-US" sz="19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7177" name="TextBox 4"/>
          <p:cNvSpPr>
            <a:spLocks noChangeArrowheads="1"/>
          </p:cNvSpPr>
          <p:nvPr/>
        </p:nvSpPr>
        <p:spPr bwMode="auto">
          <a:xfrm>
            <a:off x="5926138" y="2181225"/>
            <a:ext cx="278765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095" tIns="47547" rIns="95095" bIns="47547">
            <a:spAutoFit/>
          </a:bodyPr>
          <a:lstStyle/>
          <a:p>
            <a:pPr>
              <a:spcBef>
                <a:spcPts val="588"/>
              </a:spcBef>
            </a:pPr>
            <a:r>
              <a:rPr lang="en-US" altLang="zh-CN" sz="370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15% </a:t>
            </a:r>
            <a:r>
              <a:rPr lang="zh-CN" altLang="en-US" sz="19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财务类岗位</a:t>
            </a:r>
            <a:endParaRPr lang="en-US" sz="190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16394" name="组合 49"/>
          <p:cNvGrpSpPr>
            <a:grpSpLocks/>
          </p:cNvGrpSpPr>
          <p:nvPr/>
        </p:nvGrpSpPr>
        <p:grpSpPr bwMode="auto">
          <a:xfrm>
            <a:off x="0" y="282575"/>
            <a:ext cx="7993063" cy="693738"/>
            <a:chOff x="0" y="0"/>
            <a:chExt cx="10657490" cy="830997"/>
          </a:xfrm>
        </p:grpSpPr>
        <p:sp>
          <p:nvSpPr>
            <p:cNvPr id="16395" name="矩形 5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245209"/>
              <a:ext cx="143489" cy="585788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396" name="矩形 51"/>
            <p:cNvSpPr>
              <a:spLocks noChangeArrowheads="1"/>
            </p:cNvSpPr>
            <p:nvPr/>
          </p:nvSpPr>
          <p:spPr bwMode="auto">
            <a:xfrm>
              <a:off x="243502" y="245209"/>
              <a:ext cx="1270973" cy="585788"/>
            </a:xfrm>
            <a:prstGeom prst="rect">
              <a:avLst/>
            </a:prstGeom>
            <a:solidFill>
              <a:srgbClr val="FCFCFC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6397" name="文本框 13"/>
            <p:cNvSpPr>
              <a:spLocks noChangeArrowheads="1"/>
            </p:cNvSpPr>
            <p:nvPr/>
          </p:nvSpPr>
          <p:spPr bwMode="auto">
            <a:xfrm>
              <a:off x="243502" y="276493"/>
              <a:ext cx="127097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zh-CN" altLang="zh-CN" sz="2200">
                <a:solidFill>
                  <a:srgbClr val="4F4F4F"/>
                </a:solidFill>
                <a:latin typeface="方正大黑简体" pitchFamily="1" charset="-122"/>
                <a:ea typeface="方正大黑简体" pitchFamily="1" charset="-122"/>
                <a:sym typeface="方正大黑简体" pitchFamily="1" charset="-122"/>
              </a:endParaRPr>
            </a:p>
          </p:txBody>
        </p:sp>
        <p:sp>
          <p:nvSpPr>
            <p:cNvPr id="16398" name="直接连接符 54"/>
            <p:cNvSpPr>
              <a:spLocks noChangeShapeType="1"/>
            </p:cNvSpPr>
            <p:nvPr/>
          </p:nvSpPr>
          <p:spPr bwMode="auto">
            <a:xfrm>
              <a:off x="1512094" y="811619"/>
              <a:ext cx="1685925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9" name="文本框 15"/>
            <p:cNvSpPr>
              <a:spLocks noChangeArrowheads="1"/>
            </p:cNvSpPr>
            <p:nvPr/>
          </p:nvSpPr>
          <p:spPr bwMode="auto">
            <a:xfrm>
              <a:off x="1644990" y="0"/>
              <a:ext cx="9012500" cy="793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3700">
                  <a:solidFill>
                    <a:schemeClr val="bg1"/>
                  </a:solidFill>
                  <a:latin typeface="方正大黑简体" pitchFamily="1" charset="-122"/>
                  <a:ea typeface="方正大黑简体" pitchFamily="1" charset="-122"/>
                  <a:sym typeface="方正大黑简体" pitchFamily="1" charset="-122"/>
                </a:rPr>
                <a:t>你有就业压力吗？</a:t>
              </a: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2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7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ldLvl="0" autoUpdateAnimBg="0"/>
      <p:bldP spid="7174" grpId="0" bldLvl="0" autoUpdateAnimBg="0"/>
      <p:bldP spid="7175" grpId="0" bldLvl="0" autoUpdateAnimBg="0"/>
      <p:bldP spid="7176" grpId="0" bldLvl="0" autoUpdateAnimBg="0"/>
      <p:bldP spid="7177" grpId="0" bldLvl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hotocdn.sohu.com/20150806/mp26012224_1438827121705_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175" y="633413"/>
            <a:ext cx="62833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3492500" y="787400"/>
            <a:ext cx="2789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/>
              <a:t>时间都去哪了？</a:t>
            </a:r>
          </a:p>
        </p:txBody>
      </p:sp>
      <p:sp>
        <p:nvSpPr>
          <p:cNvPr id="43011" name="矩形 2"/>
          <p:cNvSpPr>
            <a:spLocks noChangeArrowheads="1"/>
          </p:cNvSpPr>
          <p:nvPr/>
        </p:nvSpPr>
        <p:spPr bwMode="auto">
          <a:xfrm>
            <a:off x="1692275" y="1957388"/>
            <a:ext cx="6338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>
                <a:ea typeface="华文行楷" pitchFamily="2" charset="-122"/>
              </a:rPr>
              <a:t>从现在开始一切都来得及！</a:t>
            </a:r>
            <a:endParaRPr lang="zh-CN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76225" y="1023938"/>
            <a:ext cx="6784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sz="3200">
                <a:ea typeface="华文琥珀" pitchFamily="2" charset="-122"/>
              </a:rPr>
              <a:t>当你足够优秀的时候，赚钱只是顺带的事，成功也只是优秀的附产物。</a:t>
            </a:r>
            <a:endParaRPr lang="zh-CN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41313" y="2406650"/>
            <a:ext cx="792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华文琥珀" pitchFamily="2" charset="-122"/>
              </a:rPr>
              <a:t>做一个值钱的人比做一个有钱的人更要！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341313" y="3487738"/>
            <a:ext cx="7418387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华文琥珀" pitchFamily="2" charset="-122"/>
              </a:rPr>
              <a:t>不要投资别人，要投资自己！</a:t>
            </a:r>
          </a:p>
          <a:p>
            <a:endParaRPr lang="zh-CN" altLang="en-US">
              <a:solidFill>
                <a:schemeClr val="bg1"/>
              </a:solidFill>
              <a:ea typeface="华文琥珀" pitchFamily="2" charset="-122"/>
            </a:endParaRPr>
          </a:p>
        </p:txBody>
      </p:sp>
      <p:pic>
        <p:nvPicPr>
          <p:cNvPr id="5" name="图片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6463" y="3152775"/>
            <a:ext cx="3157537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881063" y="787400"/>
            <a:ext cx="7762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8000">
                <a:latin typeface="华文隶书" pitchFamily="2" charset="-122"/>
                <a:ea typeface="华文隶书" pitchFamily="2" charset="-122"/>
              </a:rPr>
              <a:t>   </a:t>
            </a:r>
            <a:r>
              <a:rPr lang="zh-CN" altLang="en-US" sz="8000">
                <a:solidFill>
                  <a:srgbClr val="00B0F0"/>
                </a:solidFill>
                <a:latin typeface="华文隶书" pitchFamily="2" charset="-122"/>
                <a:ea typeface="华文隶书" pitchFamily="2" charset="-122"/>
              </a:rPr>
              <a:t>还等什么？</a:t>
            </a:r>
            <a:endParaRPr lang="en-US" altLang="zh-CN" sz="8000">
              <a:solidFill>
                <a:srgbClr val="00B0F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8000">
                <a:solidFill>
                  <a:srgbClr val="00B0F0"/>
                </a:solidFill>
                <a:latin typeface="华文隶书" pitchFamily="2" charset="-122"/>
                <a:ea typeface="华文隶书" pitchFamily="2" charset="-122"/>
              </a:rPr>
              <a:t>拿上你的CMA</a:t>
            </a:r>
            <a:endParaRPr lang="en-US" altLang="zh-CN" sz="8000">
              <a:solidFill>
                <a:srgbClr val="00B0F0"/>
              </a:solidFill>
              <a:latin typeface="华文隶书" pitchFamily="2" charset="-122"/>
              <a:ea typeface="华文隶书" pitchFamily="2" charset="-122"/>
            </a:endParaRPr>
          </a:p>
          <a:p>
            <a:r>
              <a:rPr lang="zh-CN" altLang="en-US" sz="8000">
                <a:solidFill>
                  <a:srgbClr val="00B0F0"/>
                </a:solidFill>
                <a:latin typeface="华文隶书" pitchFamily="2" charset="-122"/>
                <a:ea typeface="华文隶书" pitchFamily="2" charset="-122"/>
              </a:rPr>
              <a:t>认证去就业吧！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696913"/>
            <a:ext cx="3779837" cy="2251075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</p:pic>
      <p:pic>
        <p:nvPicPr>
          <p:cNvPr id="4608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2947988"/>
            <a:ext cx="3779837" cy="2408237"/>
          </a:xfrm>
          <a:prstGeom prst="rect">
            <a:avLst/>
          </a:prstGeom>
          <a:solidFill>
            <a:srgbClr val="EDEDED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4662488" y="787400"/>
            <a:ext cx="414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4D4D4D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哈尔滨校区：南岗区西大直街哈特大厦7楼701</a:t>
            </a:r>
            <a:r>
              <a:rPr lang="en-US" altLang="zh-CN" sz="2400" b="1">
                <a:solidFill>
                  <a:srgbClr val="4D4D4D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0</a:t>
            </a:r>
            <a:r>
              <a:rPr lang="zh-CN" altLang="en-US" sz="2400" b="1">
                <a:solidFill>
                  <a:srgbClr val="4D4D4D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室</a:t>
            </a:r>
          </a:p>
        </p:txBody>
      </p:sp>
      <p:sp>
        <p:nvSpPr>
          <p:cNvPr id="46085" name="矩形 4"/>
          <p:cNvSpPr>
            <a:spLocks noChangeArrowheads="1"/>
          </p:cNvSpPr>
          <p:nvPr/>
        </p:nvSpPr>
        <p:spPr bwMode="auto">
          <a:xfrm>
            <a:off x="5202238" y="1778000"/>
            <a:ext cx="3421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solidFill>
                  <a:srgbClr val="4D4D4D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咨询电话：0451-86304890</a:t>
            </a:r>
            <a:endParaRPr lang="en-US" altLang="zh-CN" b="1">
              <a:solidFill>
                <a:srgbClr val="4D4D4D"/>
              </a:solidFill>
              <a:latin typeface="黑体" pitchFamily="49" charset="-122"/>
              <a:ea typeface="黑体" pitchFamily="49" charset="-122"/>
              <a:sym typeface="微软雅黑" pitchFamily="34" charset="-122"/>
            </a:endParaRPr>
          </a:p>
          <a:p>
            <a:r>
              <a:rPr lang="en-US" altLang="zh-CN" b="1">
                <a:solidFill>
                  <a:srgbClr val="4D4D4D"/>
                </a:solidFill>
                <a:latin typeface="黑体" pitchFamily="49" charset="-122"/>
                <a:ea typeface="黑体" pitchFamily="49" charset="-122"/>
                <a:sym typeface="微软雅黑" pitchFamily="34" charset="-122"/>
              </a:rPr>
              <a:t>          15546198560</a:t>
            </a:r>
            <a:endParaRPr lang="zh-CN" altLang="en-US"/>
          </a:p>
        </p:txBody>
      </p:sp>
      <p:pic>
        <p:nvPicPr>
          <p:cNvPr id="6" name="Picture 4" descr="新财经微信二维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406650"/>
            <a:ext cx="3690937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矩形 7"/>
          <p:cNvSpPr>
            <a:spLocks noChangeArrowheads="1"/>
          </p:cNvSpPr>
          <p:nvPr/>
        </p:nvSpPr>
        <p:spPr bwMode="auto">
          <a:xfrm>
            <a:off x="5202238" y="4927600"/>
            <a:ext cx="3240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>
                <a:ea typeface="隶书" pitchFamily="49" charset="-122"/>
              </a:rPr>
              <a:t>李老师、朱老师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2051050" y="1236663"/>
            <a:ext cx="50419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/>
              <a:t>    Duang~~~~</a:t>
            </a:r>
            <a:r>
              <a:rPr lang="zh-CN" altLang="en-US" sz="3200"/>
              <a:t>好消息</a:t>
            </a: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1511300" y="2136775"/>
            <a:ext cx="63912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>
                <a:solidFill>
                  <a:srgbClr val="00B0F0"/>
                </a:solidFill>
                <a:latin typeface="华文彩云" pitchFamily="2" charset="-122"/>
                <a:ea typeface="华文彩云" pitchFamily="2" charset="-122"/>
              </a:rPr>
              <a:t>现场定金报名优惠多多！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701675" y="2222500"/>
            <a:ext cx="7740650" cy="1892300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32B4B4"/>
                </a:solidFill>
              </a:rPr>
              <a:t>THANKS</a:t>
            </a:r>
            <a:r>
              <a:rPr lang="en-US" altLang="zh-CN" smtClean="0">
                <a:solidFill>
                  <a:srgbClr val="F2184F"/>
                </a:solidFill>
              </a:rPr>
              <a:t> </a:t>
            </a:r>
            <a:r>
              <a:rPr lang="en-US" altLang="zh-CN" smtClean="0"/>
              <a:t>FOR COMING</a:t>
            </a:r>
            <a:endParaRPr lang="zh-CN" altLang="en-US" smtClean="0"/>
          </a:p>
        </p:txBody>
      </p:sp>
      <p:sp>
        <p:nvSpPr>
          <p:cNvPr id="48131" name="椭圆 22530"/>
          <p:cNvSpPr>
            <a:spLocks noChangeArrowheads="1"/>
          </p:cNvSpPr>
          <p:nvPr/>
        </p:nvSpPr>
        <p:spPr bwMode="auto">
          <a:xfrm>
            <a:off x="3941763" y="428625"/>
            <a:ext cx="1262062" cy="12588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48132" name="文本框 22531"/>
          <p:cNvSpPr txBox="1">
            <a:spLocks noChangeArrowheads="1"/>
          </p:cNvSpPr>
          <p:nvPr/>
        </p:nvSpPr>
        <p:spPr bwMode="auto">
          <a:xfrm>
            <a:off x="3851275" y="696913"/>
            <a:ext cx="1530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</a:t>
            </a:r>
            <a:r>
              <a:rPr lang="zh-CN" altLang="en-US" sz="16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6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</a:p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2533" name="Footer Placeholder 11"/>
          <p:cNvSpPr txBox="1">
            <a:spLocks noGrp="1" noChangeArrowheads="1"/>
          </p:cNvSpPr>
          <p:nvPr/>
        </p:nvSpPr>
        <p:spPr bwMode="auto">
          <a:xfrm>
            <a:off x="1060450" y="3975100"/>
            <a:ext cx="76469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2000" b="1">
                <a:solidFill>
                  <a:srgbClr val="7F7F7F"/>
                </a:solidFill>
                <a:latin typeface="Arail" charset="0"/>
              </a:rPr>
              <a:t>www.</a:t>
            </a:r>
            <a:r>
              <a:rPr lang="zh-CN" altLang="en-US" sz="2000" b="1">
                <a:solidFill>
                  <a:srgbClr val="7F7F7F"/>
                </a:solidFill>
                <a:latin typeface="Arail" charset="0"/>
              </a:rPr>
              <a:t>haoruiedu</a:t>
            </a:r>
            <a:r>
              <a:rPr lang="en-US" altLang="zh-CN" sz="2000" b="1">
                <a:solidFill>
                  <a:srgbClr val="7F7F7F"/>
                </a:solidFill>
                <a:latin typeface="Arail" charset="0"/>
              </a:rPr>
              <a:t>.com  </a:t>
            </a:r>
            <a:r>
              <a:rPr lang="zh-CN" altLang="en-US" sz="2000" b="1">
                <a:solidFill>
                  <a:srgbClr val="7F7F7F"/>
                </a:solidFill>
                <a:latin typeface="Arail" charset="0"/>
              </a:rPr>
              <a:t>              </a:t>
            </a:r>
            <a:r>
              <a:rPr lang="en-US" altLang="zh-CN" sz="2000" b="1">
                <a:solidFill>
                  <a:srgbClr val="7F7F7F"/>
                </a:solidFill>
                <a:latin typeface="Arail" charset="0"/>
              </a:rPr>
              <a:t> </a:t>
            </a:r>
            <a:r>
              <a:rPr lang="zh-CN" altLang="en-US" sz="2000" b="1">
                <a:solidFill>
                  <a:srgbClr val="7F7F7F"/>
                </a:solidFill>
                <a:latin typeface="Arail" charset="0"/>
              </a:rPr>
              <a:t>400-677-2767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zh-CN" altLang="en-US" sz="4800" dirty="0" smtClean="0">
                <a:solidFill>
                  <a:prstClr val="black"/>
                </a:solidFill>
                <a:latin typeface="方正大黑简体" pitchFamily="1" charset="-122"/>
                <a:ea typeface="方正大黑简体" pitchFamily="1" charset="-122"/>
                <a:sym typeface="方正大黑简体" pitchFamily="1" charset="-122"/>
              </a:rPr>
              <a:t>你期望的月薪是多少</a:t>
            </a:r>
            <a:r>
              <a:rPr lang="zh-CN" altLang="en-US" sz="4800" dirty="0" smtClean="0">
                <a:latin typeface="方正大黑简体" pitchFamily="1" charset="-122"/>
                <a:ea typeface="方正大黑简体" pitchFamily="1" charset="-122"/>
                <a:sym typeface="方正大黑简体" pitchFamily="1" charset="-122"/>
              </a:rPr>
              <a:t>？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latin typeface="Calibri" pitchFamily="34" charset="0"/>
                <a:sym typeface="Calibri" pitchFamily="34" charset="0"/>
              </a:rPr>
              <a:t>哈尔滨应届毕业生的平均月薪在1800-2500：房租1000  生活费500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dirty="0" smtClean="0">
                <a:latin typeface="Calibri" pitchFamily="34" charset="0"/>
                <a:sym typeface="Calibri" pitchFamily="34" charset="0"/>
              </a:rPr>
              <a:t>哈尔滨维持基本生活的费用在 ： 3400元</a:t>
            </a:r>
          </a:p>
          <a:p>
            <a:pPr>
              <a:defRPr/>
            </a:pPr>
            <a:endParaRPr lang="zh-CN" altLang="en-US" dirty="0"/>
          </a:p>
        </p:txBody>
      </p:sp>
      <p:pic>
        <p:nvPicPr>
          <p:cNvPr id="1741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36550"/>
            <a:ext cx="144145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Arail" charset="0"/>
              </a:rPr>
              <a:t>1</a:t>
            </a:r>
          </a:p>
        </p:txBody>
      </p:sp>
      <p:sp>
        <p:nvSpPr>
          <p:cNvPr id="6148" name="Tit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077913" y="736600"/>
            <a:ext cx="7559675" cy="723900"/>
          </a:xfrm>
          <a:solidFill>
            <a:srgbClr val="FFFFFF"/>
          </a:solidFill>
        </p:spPr>
        <p:txBody>
          <a:bodyPr/>
          <a:lstStyle/>
          <a:p>
            <a:pPr eaLnBrk="1" hangingPunct="1"/>
            <a:r>
              <a:rPr lang="zh-CN" altLang="zh-CN" sz="4000" smtClean="0">
                <a:ea typeface="华文行楷" pitchFamily="2" charset="-122"/>
              </a:rPr>
              <a:t>大学学什么？</a:t>
            </a:r>
          </a:p>
        </p:txBody>
      </p:sp>
      <p:pic>
        <p:nvPicPr>
          <p:cNvPr id="18436" name="Picture 22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3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439" name="文本框 6154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4032250" y="2767013"/>
            <a:ext cx="3214688" cy="762000"/>
            <a:chOff x="1930804" y="2696186"/>
            <a:chExt cx="3213741" cy="762000"/>
          </a:xfrm>
        </p:grpSpPr>
        <p:sp>
          <p:nvSpPr>
            <p:cNvPr id="13" name="MH_Number_2"/>
            <p:cNvSpPr/>
            <p:nvPr>
              <p:custDataLst>
                <p:tags r:id="rId5"/>
              </p:custDataLst>
            </p:nvPr>
          </p:nvSpPr>
          <p:spPr bwMode="auto">
            <a:xfrm>
              <a:off x="1930804" y="2807311"/>
              <a:ext cx="580854" cy="555625"/>
            </a:xfrm>
            <a:custGeom>
              <a:avLst/>
              <a:gdLst>
                <a:gd name="connsiteX0" fmla="*/ 0 w 580231"/>
                <a:gd name="connsiteY0" fmla="*/ 0 h 469900"/>
                <a:gd name="connsiteX1" fmla="*/ 469900 w 580231"/>
                <a:gd name="connsiteY1" fmla="*/ 0 h 469900"/>
                <a:gd name="connsiteX2" fmla="*/ 469900 w 580231"/>
                <a:gd name="connsiteY2" fmla="*/ 140764 h 469900"/>
                <a:gd name="connsiteX3" fmla="*/ 580231 w 580231"/>
                <a:gd name="connsiteY3" fmla="*/ 234950 h 469900"/>
                <a:gd name="connsiteX4" fmla="*/ 469900 w 580231"/>
                <a:gd name="connsiteY4" fmla="*/ 329136 h 469900"/>
                <a:gd name="connsiteX5" fmla="*/ 469900 w 580231"/>
                <a:gd name="connsiteY5" fmla="*/ 469900 h 469900"/>
                <a:gd name="connsiteX6" fmla="*/ 0 w 580231"/>
                <a:gd name="connsiteY6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231" h="469900">
                  <a:moveTo>
                    <a:pt x="0" y="0"/>
                  </a:moveTo>
                  <a:lnTo>
                    <a:pt x="469900" y="0"/>
                  </a:lnTo>
                  <a:lnTo>
                    <a:pt x="469900" y="140764"/>
                  </a:lnTo>
                  <a:lnTo>
                    <a:pt x="580231" y="234950"/>
                  </a:lnTo>
                  <a:lnTo>
                    <a:pt x="469900" y="329136"/>
                  </a:lnTo>
                  <a:lnTo>
                    <a:pt x="469900" y="469900"/>
                  </a:lnTo>
                  <a:lnTo>
                    <a:pt x="0" y="469900"/>
                  </a:lnTo>
                  <a:close/>
                </a:path>
              </a:pathLst>
            </a:custGeom>
            <a:solidFill>
              <a:schemeClr val="accent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14400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FFFFFF"/>
                  </a:solidFill>
                  <a:ea typeface="黑体" pitchFamily="49" charset="-122"/>
                </a:rPr>
                <a:t>2</a:t>
              </a:r>
              <a:endParaRPr lang="zh-CN" altLang="en-US" sz="2400" b="1" dirty="0">
                <a:solidFill>
                  <a:srgbClr val="FFFFFF"/>
                </a:solidFill>
                <a:ea typeface="黑体" pitchFamily="49" charset="-122"/>
              </a:endParaRPr>
            </a:p>
          </p:txBody>
        </p:sp>
        <p:sp>
          <p:nvSpPr>
            <p:cNvPr id="14" name="MH_Entry_2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511658" y="2696186"/>
              <a:ext cx="2632887" cy="7620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9pPr>
            </a:lstStyle>
            <a:p>
              <a:pPr>
                <a:defRPr/>
              </a:pPr>
              <a:r>
                <a:rPr lang="zh-CN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itchFamily="2" charset="-122"/>
                  <a:ea typeface="华文新魏" pitchFamily="2" charset="-122"/>
                  <a:sym typeface="Arial" pitchFamily="34" charset="0"/>
                </a:rPr>
                <a:t>第二阶段：学沟通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endParaRPr>
            </a:p>
          </p:txBody>
        </p:sp>
      </p:grpSp>
      <p:grpSp>
        <p:nvGrpSpPr>
          <p:cNvPr id="3" name="组合 5"/>
          <p:cNvGrpSpPr>
            <a:grpSpLocks/>
          </p:cNvGrpSpPr>
          <p:nvPr/>
        </p:nvGrpSpPr>
        <p:grpSpPr bwMode="auto">
          <a:xfrm>
            <a:off x="604838" y="1836738"/>
            <a:ext cx="3222625" cy="763587"/>
            <a:chOff x="553505" y="1867368"/>
            <a:chExt cx="3223825" cy="763587"/>
          </a:xfrm>
        </p:grpSpPr>
        <p:sp>
          <p:nvSpPr>
            <p:cNvPr id="16" name="MH_Number_1"/>
            <p:cNvSpPr/>
            <p:nvPr>
              <p:custDataLst>
                <p:tags r:id="rId3"/>
              </p:custDataLst>
            </p:nvPr>
          </p:nvSpPr>
          <p:spPr bwMode="auto">
            <a:xfrm flipH="1">
              <a:off x="3196089" y="2008655"/>
              <a:ext cx="581241" cy="557213"/>
            </a:xfrm>
            <a:custGeom>
              <a:avLst/>
              <a:gdLst>
                <a:gd name="connsiteX0" fmla="*/ 0 w 580231"/>
                <a:gd name="connsiteY0" fmla="*/ 0 h 469900"/>
                <a:gd name="connsiteX1" fmla="*/ 469900 w 580231"/>
                <a:gd name="connsiteY1" fmla="*/ 0 h 469900"/>
                <a:gd name="connsiteX2" fmla="*/ 469900 w 580231"/>
                <a:gd name="connsiteY2" fmla="*/ 140764 h 469900"/>
                <a:gd name="connsiteX3" fmla="*/ 580231 w 580231"/>
                <a:gd name="connsiteY3" fmla="*/ 234950 h 469900"/>
                <a:gd name="connsiteX4" fmla="*/ 469900 w 580231"/>
                <a:gd name="connsiteY4" fmla="*/ 329136 h 469900"/>
                <a:gd name="connsiteX5" fmla="*/ 469900 w 580231"/>
                <a:gd name="connsiteY5" fmla="*/ 469900 h 469900"/>
                <a:gd name="connsiteX6" fmla="*/ 0 w 580231"/>
                <a:gd name="connsiteY6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231" h="469900">
                  <a:moveTo>
                    <a:pt x="0" y="0"/>
                  </a:moveTo>
                  <a:lnTo>
                    <a:pt x="469900" y="0"/>
                  </a:lnTo>
                  <a:lnTo>
                    <a:pt x="469900" y="140764"/>
                  </a:lnTo>
                  <a:lnTo>
                    <a:pt x="580231" y="234950"/>
                  </a:lnTo>
                  <a:lnTo>
                    <a:pt x="469900" y="329136"/>
                  </a:lnTo>
                  <a:lnTo>
                    <a:pt x="469900" y="469900"/>
                  </a:lnTo>
                  <a:lnTo>
                    <a:pt x="0" y="469900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FFFFFF"/>
                  </a:solidFill>
                  <a:ea typeface="黑体" pitchFamily="49" charset="-122"/>
                </a:rPr>
                <a:t>1</a:t>
              </a:r>
              <a:endParaRPr lang="zh-CN" altLang="en-US" sz="2400" b="1" dirty="0">
                <a:solidFill>
                  <a:srgbClr val="FFFFFF"/>
                </a:solidFill>
                <a:ea typeface="黑体" pitchFamily="49" charset="-122"/>
              </a:endParaRPr>
            </a:p>
          </p:txBody>
        </p:sp>
        <p:sp>
          <p:nvSpPr>
            <p:cNvPr id="17" name="MH_Entry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553505" y="1867368"/>
              <a:ext cx="2701343" cy="7635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9pPr>
            </a:lstStyle>
            <a:p>
              <a:pPr>
                <a:defRPr/>
              </a:pPr>
              <a:r>
                <a:rPr lang="zh-CN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itchFamily="2" charset="-122"/>
                  <a:ea typeface="华文新魏" pitchFamily="2" charset="-122"/>
                  <a:sym typeface="Arial" pitchFamily="34" charset="0"/>
                </a:rPr>
                <a:t>第一阶段：学知识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endParaRPr>
            </a:p>
          </p:txBody>
        </p:sp>
      </p:grpSp>
      <p:grpSp>
        <p:nvGrpSpPr>
          <p:cNvPr id="4" name="组合 9"/>
          <p:cNvGrpSpPr>
            <a:grpSpLocks/>
          </p:cNvGrpSpPr>
          <p:nvPr/>
        </p:nvGrpSpPr>
        <p:grpSpPr bwMode="auto">
          <a:xfrm>
            <a:off x="609600" y="3619500"/>
            <a:ext cx="3224213" cy="763588"/>
            <a:chOff x="553505" y="3569173"/>
            <a:chExt cx="3223825" cy="763588"/>
          </a:xfrm>
        </p:grpSpPr>
        <p:sp>
          <p:nvSpPr>
            <p:cNvPr id="19" name="MH_Number_3"/>
            <p:cNvSpPr/>
            <p:nvPr>
              <p:custDataLst>
                <p:tags r:id="rId1"/>
              </p:custDataLst>
            </p:nvPr>
          </p:nvSpPr>
          <p:spPr bwMode="auto">
            <a:xfrm flipH="1">
              <a:off x="3196375" y="3710461"/>
              <a:ext cx="580955" cy="557212"/>
            </a:xfrm>
            <a:custGeom>
              <a:avLst/>
              <a:gdLst>
                <a:gd name="connsiteX0" fmla="*/ 0 w 580231"/>
                <a:gd name="connsiteY0" fmla="*/ 0 h 469900"/>
                <a:gd name="connsiteX1" fmla="*/ 469900 w 580231"/>
                <a:gd name="connsiteY1" fmla="*/ 0 h 469900"/>
                <a:gd name="connsiteX2" fmla="*/ 469900 w 580231"/>
                <a:gd name="connsiteY2" fmla="*/ 140764 h 469900"/>
                <a:gd name="connsiteX3" fmla="*/ 580231 w 580231"/>
                <a:gd name="connsiteY3" fmla="*/ 234950 h 469900"/>
                <a:gd name="connsiteX4" fmla="*/ 469900 w 580231"/>
                <a:gd name="connsiteY4" fmla="*/ 329136 h 469900"/>
                <a:gd name="connsiteX5" fmla="*/ 469900 w 580231"/>
                <a:gd name="connsiteY5" fmla="*/ 469900 h 469900"/>
                <a:gd name="connsiteX6" fmla="*/ 0 w 580231"/>
                <a:gd name="connsiteY6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0231" h="469900">
                  <a:moveTo>
                    <a:pt x="0" y="0"/>
                  </a:moveTo>
                  <a:lnTo>
                    <a:pt x="469900" y="0"/>
                  </a:lnTo>
                  <a:lnTo>
                    <a:pt x="469900" y="140764"/>
                  </a:lnTo>
                  <a:lnTo>
                    <a:pt x="580231" y="234950"/>
                  </a:lnTo>
                  <a:lnTo>
                    <a:pt x="469900" y="329136"/>
                  </a:lnTo>
                  <a:lnTo>
                    <a:pt x="469900" y="469900"/>
                  </a:lnTo>
                  <a:lnTo>
                    <a:pt x="0" y="469900"/>
                  </a:lnTo>
                  <a:close/>
                </a:path>
              </a:pathLst>
            </a:custGeom>
            <a:solidFill>
              <a:schemeClr val="tx2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0" rIns="0" bIns="720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dirty="0">
                  <a:solidFill>
                    <a:srgbClr val="FFFFFF"/>
                  </a:solidFill>
                  <a:ea typeface="黑体" pitchFamily="49" charset="-122"/>
                </a:rPr>
                <a:t>3</a:t>
              </a:r>
              <a:endParaRPr lang="zh-CN" altLang="en-US" sz="2400" b="1" dirty="0">
                <a:solidFill>
                  <a:srgbClr val="FFFFFF"/>
                </a:solidFill>
                <a:ea typeface="黑体" pitchFamily="49" charset="-122"/>
              </a:endParaRPr>
            </a:p>
          </p:txBody>
        </p:sp>
        <p:sp>
          <p:nvSpPr>
            <p:cNvPr id="20" name="MH_Entry_3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 flipH="1">
              <a:off x="553505" y="3569173"/>
              <a:ext cx="2642870" cy="76358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幼圆" pitchFamily="49" charset="-122"/>
                </a:defRPr>
              </a:lvl9pPr>
            </a:lstStyle>
            <a:p>
              <a:pPr>
                <a:defRPr/>
              </a:pPr>
              <a:r>
                <a:rPr lang="zh-CN" altLang="en-US" sz="2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新魏" pitchFamily="2" charset="-122"/>
                  <a:ea typeface="华文新魏" pitchFamily="2" charset="-122"/>
                  <a:sym typeface="Arial" pitchFamily="34" charset="0"/>
                </a:rPr>
                <a:t>第三阶段：学方法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2</a:t>
            </a:r>
          </a:p>
        </p:txBody>
      </p:sp>
      <p:sp>
        <p:nvSpPr>
          <p:cNvPr id="6148" name="Title 13"/>
          <p:cNvSpPr>
            <a:spLocks noGrp="1" noChangeArrowheads="1"/>
          </p:cNvSpPr>
          <p:nvPr>
            <p:ph type="title" idx="4294967295"/>
          </p:nvPr>
        </p:nvSpPr>
        <p:spPr>
          <a:xfrm>
            <a:off x="1420813" y="738188"/>
            <a:ext cx="6751637" cy="708025"/>
          </a:xfrm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zh-CN" altLang="zh-CN" sz="4000" dirty="0" smtClean="0">
                <a:latin typeface="华文新魏" pitchFamily="2" charset="-122"/>
                <a:ea typeface="华文新魏" pitchFamily="2" charset="-122"/>
              </a:rPr>
              <a:t>会计的分类</a:t>
            </a:r>
            <a:r>
              <a:rPr lang="en-US" altLang="zh-CN" sz="4000" dirty="0" smtClean="0">
                <a:ea typeface="华文行楷" pitchFamily="2" charset="-122"/>
              </a:rPr>
              <a:t>——</a:t>
            </a:r>
            <a:r>
              <a:rPr lang="zh-CN" alt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按报告对象分类</a:t>
            </a:r>
            <a:endParaRPr lang="zh-CN" altLang="zh-CN" sz="3200" dirty="0" smtClean="0">
              <a:ea typeface="华文行楷" pitchFamily="2" charset="-122"/>
            </a:endParaRPr>
          </a:p>
        </p:txBody>
      </p:sp>
      <p:pic>
        <p:nvPicPr>
          <p:cNvPr id="19460" name="Picture 22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23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3" name="文本框 6154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28" name="MH_Other_1"/>
          <p:cNvSpPr/>
          <p:nvPr>
            <p:custDataLst>
              <p:tags r:id="rId1"/>
            </p:custDataLst>
          </p:nvPr>
        </p:nvSpPr>
        <p:spPr bwMode="auto">
          <a:xfrm>
            <a:off x="2141674" y="1573553"/>
            <a:ext cx="1153323" cy="1486183"/>
          </a:xfrm>
          <a:custGeom>
            <a:avLst/>
            <a:gdLst>
              <a:gd name="connsiteX0" fmla="*/ 409742 w 1036210"/>
              <a:gd name="connsiteY0" fmla="*/ 1266007 h 1335540"/>
              <a:gd name="connsiteX1" fmla="*/ 609670 w 1036210"/>
              <a:gd name="connsiteY1" fmla="*/ 1266007 h 1335540"/>
              <a:gd name="connsiteX2" fmla="*/ 609670 w 1036210"/>
              <a:gd name="connsiteY2" fmla="*/ 1269632 h 1335540"/>
              <a:gd name="connsiteX3" fmla="*/ 609160 w 1036210"/>
              <a:gd name="connsiteY3" fmla="*/ 1273093 h 1335540"/>
              <a:gd name="connsiteX4" fmla="*/ 608650 w 1036210"/>
              <a:gd name="connsiteY4" fmla="*/ 1276553 h 1335540"/>
              <a:gd name="connsiteX5" fmla="*/ 607800 w 1036210"/>
              <a:gd name="connsiteY5" fmla="*/ 1280013 h 1335540"/>
              <a:gd name="connsiteX6" fmla="*/ 606610 w 1036210"/>
              <a:gd name="connsiteY6" fmla="*/ 1283473 h 1335540"/>
              <a:gd name="connsiteX7" fmla="*/ 605420 w 1036210"/>
              <a:gd name="connsiteY7" fmla="*/ 1286769 h 1335540"/>
              <a:gd name="connsiteX8" fmla="*/ 603720 w 1036210"/>
              <a:gd name="connsiteY8" fmla="*/ 1290064 h 1335540"/>
              <a:gd name="connsiteX9" fmla="*/ 601850 w 1036210"/>
              <a:gd name="connsiteY9" fmla="*/ 1293029 h 1335540"/>
              <a:gd name="connsiteX10" fmla="*/ 599980 w 1036210"/>
              <a:gd name="connsiteY10" fmla="*/ 1296325 h 1335540"/>
              <a:gd name="connsiteX11" fmla="*/ 597600 w 1036210"/>
              <a:gd name="connsiteY11" fmla="*/ 1299126 h 1335540"/>
              <a:gd name="connsiteX12" fmla="*/ 595220 w 1036210"/>
              <a:gd name="connsiteY12" fmla="*/ 1302092 h 1335540"/>
              <a:gd name="connsiteX13" fmla="*/ 592670 w 1036210"/>
              <a:gd name="connsiteY13" fmla="*/ 1304893 h 1335540"/>
              <a:gd name="connsiteX14" fmla="*/ 589950 w 1036210"/>
              <a:gd name="connsiteY14" fmla="*/ 1307694 h 1335540"/>
              <a:gd name="connsiteX15" fmla="*/ 587059 w 1036210"/>
              <a:gd name="connsiteY15" fmla="*/ 1310330 h 1335540"/>
              <a:gd name="connsiteX16" fmla="*/ 583829 w 1036210"/>
              <a:gd name="connsiteY16" fmla="*/ 1312802 h 1335540"/>
              <a:gd name="connsiteX17" fmla="*/ 580599 w 1036210"/>
              <a:gd name="connsiteY17" fmla="*/ 1315274 h 1335540"/>
              <a:gd name="connsiteX18" fmla="*/ 577029 w 1036210"/>
              <a:gd name="connsiteY18" fmla="*/ 1317580 h 1335540"/>
              <a:gd name="connsiteX19" fmla="*/ 573459 w 1036210"/>
              <a:gd name="connsiteY19" fmla="*/ 1319722 h 1335540"/>
              <a:gd name="connsiteX20" fmla="*/ 569549 w 1036210"/>
              <a:gd name="connsiteY20" fmla="*/ 1321864 h 1335540"/>
              <a:gd name="connsiteX21" fmla="*/ 565639 w 1036210"/>
              <a:gd name="connsiteY21" fmla="*/ 1323677 h 1335540"/>
              <a:gd name="connsiteX22" fmla="*/ 561729 w 1036210"/>
              <a:gd name="connsiteY22" fmla="*/ 1325654 h 1335540"/>
              <a:gd name="connsiteX23" fmla="*/ 557478 w 1036210"/>
              <a:gd name="connsiteY23" fmla="*/ 1327302 h 1335540"/>
              <a:gd name="connsiteX24" fmla="*/ 553058 w 1036210"/>
              <a:gd name="connsiteY24" fmla="*/ 1328785 h 1335540"/>
              <a:gd name="connsiteX25" fmla="*/ 548638 w 1036210"/>
              <a:gd name="connsiteY25" fmla="*/ 1330103 h 1335540"/>
              <a:gd name="connsiteX26" fmla="*/ 544047 w 1036210"/>
              <a:gd name="connsiteY26" fmla="*/ 1331256 h 1335540"/>
              <a:gd name="connsiteX27" fmla="*/ 539458 w 1036210"/>
              <a:gd name="connsiteY27" fmla="*/ 1332574 h 1335540"/>
              <a:gd name="connsiteX28" fmla="*/ 534697 w 1036210"/>
              <a:gd name="connsiteY28" fmla="*/ 1333398 h 1335540"/>
              <a:gd name="connsiteX29" fmla="*/ 529937 w 1036210"/>
              <a:gd name="connsiteY29" fmla="*/ 1334222 h 1335540"/>
              <a:gd name="connsiteX30" fmla="*/ 525007 w 1036210"/>
              <a:gd name="connsiteY30" fmla="*/ 1334881 h 1335540"/>
              <a:gd name="connsiteX31" fmla="*/ 519907 w 1036210"/>
              <a:gd name="connsiteY31" fmla="*/ 1335211 h 1335540"/>
              <a:gd name="connsiteX32" fmla="*/ 514806 w 1036210"/>
              <a:gd name="connsiteY32" fmla="*/ 1335540 h 1335540"/>
              <a:gd name="connsiteX33" fmla="*/ 509876 w 1036210"/>
              <a:gd name="connsiteY33" fmla="*/ 1335540 h 1335540"/>
              <a:gd name="connsiteX34" fmla="*/ 504606 w 1036210"/>
              <a:gd name="connsiteY34" fmla="*/ 1335540 h 1335540"/>
              <a:gd name="connsiteX35" fmla="*/ 499506 w 1036210"/>
              <a:gd name="connsiteY35" fmla="*/ 1335211 h 1335540"/>
              <a:gd name="connsiteX36" fmla="*/ 494406 w 1036210"/>
              <a:gd name="connsiteY36" fmla="*/ 1334881 h 1335540"/>
              <a:gd name="connsiteX37" fmla="*/ 489475 w 1036210"/>
              <a:gd name="connsiteY37" fmla="*/ 1334222 h 1335540"/>
              <a:gd name="connsiteX38" fmla="*/ 484715 w 1036210"/>
              <a:gd name="connsiteY38" fmla="*/ 1333398 h 1335540"/>
              <a:gd name="connsiteX39" fmla="*/ 479955 w 1036210"/>
              <a:gd name="connsiteY39" fmla="*/ 1332574 h 1335540"/>
              <a:gd name="connsiteX40" fmla="*/ 475365 w 1036210"/>
              <a:gd name="connsiteY40" fmla="*/ 1331256 h 1335540"/>
              <a:gd name="connsiteX41" fmla="*/ 470774 w 1036210"/>
              <a:gd name="connsiteY41" fmla="*/ 1330103 h 1335540"/>
              <a:gd name="connsiteX42" fmla="*/ 466354 w 1036210"/>
              <a:gd name="connsiteY42" fmla="*/ 1328785 h 1335540"/>
              <a:gd name="connsiteX43" fmla="*/ 462104 w 1036210"/>
              <a:gd name="connsiteY43" fmla="*/ 1327302 h 1335540"/>
              <a:gd name="connsiteX44" fmla="*/ 457854 w 1036210"/>
              <a:gd name="connsiteY44" fmla="*/ 1325654 h 1335540"/>
              <a:gd name="connsiteX45" fmla="*/ 453774 w 1036210"/>
              <a:gd name="connsiteY45" fmla="*/ 1323677 h 1335540"/>
              <a:gd name="connsiteX46" fmla="*/ 449864 w 1036210"/>
              <a:gd name="connsiteY46" fmla="*/ 1321864 h 1335540"/>
              <a:gd name="connsiteX47" fmla="*/ 445954 w 1036210"/>
              <a:gd name="connsiteY47" fmla="*/ 1319722 h 1335540"/>
              <a:gd name="connsiteX48" fmla="*/ 442383 w 1036210"/>
              <a:gd name="connsiteY48" fmla="*/ 1317580 h 1335540"/>
              <a:gd name="connsiteX49" fmla="*/ 438983 w 1036210"/>
              <a:gd name="connsiteY49" fmla="*/ 1315274 h 1335540"/>
              <a:gd name="connsiteX50" fmla="*/ 435753 w 1036210"/>
              <a:gd name="connsiteY50" fmla="*/ 1312802 h 1335540"/>
              <a:gd name="connsiteX51" fmla="*/ 432523 w 1036210"/>
              <a:gd name="connsiteY51" fmla="*/ 1310330 h 1335540"/>
              <a:gd name="connsiteX52" fmla="*/ 429633 w 1036210"/>
              <a:gd name="connsiteY52" fmla="*/ 1307694 h 1335540"/>
              <a:gd name="connsiteX53" fmla="*/ 426743 w 1036210"/>
              <a:gd name="connsiteY53" fmla="*/ 1304893 h 1335540"/>
              <a:gd name="connsiteX54" fmla="*/ 424192 w 1036210"/>
              <a:gd name="connsiteY54" fmla="*/ 1302092 h 1335540"/>
              <a:gd name="connsiteX55" fmla="*/ 421812 w 1036210"/>
              <a:gd name="connsiteY55" fmla="*/ 1299126 h 1335540"/>
              <a:gd name="connsiteX56" fmla="*/ 419432 w 1036210"/>
              <a:gd name="connsiteY56" fmla="*/ 1296325 h 1335540"/>
              <a:gd name="connsiteX57" fmla="*/ 417562 w 1036210"/>
              <a:gd name="connsiteY57" fmla="*/ 1293029 h 1335540"/>
              <a:gd name="connsiteX58" fmla="*/ 415862 w 1036210"/>
              <a:gd name="connsiteY58" fmla="*/ 1290064 h 1335540"/>
              <a:gd name="connsiteX59" fmla="*/ 414162 w 1036210"/>
              <a:gd name="connsiteY59" fmla="*/ 1286769 h 1335540"/>
              <a:gd name="connsiteX60" fmla="*/ 412802 w 1036210"/>
              <a:gd name="connsiteY60" fmla="*/ 1283473 h 1335540"/>
              <a:gd name="connsiteX61" fmla="*/ 411612 w 1036210"/>
              <a:gd name="connsiteY61" fmla="*/ 1280013 h 1335540"/>
              <a:gd name="connsiteX62" fmla="*/ 410762 w 1036210"/>
              <a:gd name="connsiteY62" fmla="*/ 1276553 h 1335540"/>
              <a:gd name="connsiteX63" fmla="*/ 410252 w 1036210"/>
              <a:gd name="connsiteY63" fmla="*/ 1273093 h 1335540"/>
              <a:gd name="connsiteX64" fmla="*/ 409912 w 1036210"/>
              <a:gd name="connsiteY64" fmla="*/ 1269632 h 1335540"/>
              <a:gd name="connsiteX65" fmla="*/ 376299 w 1036210"/>
              <a:gd name="connsiteY65" fmla="*/ 1180932 h 1335540"/>
              <a:gd name="connsiteX66" fmla="*/ 643113 w 1036210"/>
              <a:gd name="connsiteY66" fmla="*/ 1180932 h 1335540"/>
              <a:gd name="connsiteX67" fmla="*/ 646326 w 1036210"/>
              <a:gd name="connsiteY67" fmla="*/ 1181097 h 1335540"/>
              <a:gd name="connsiteX68" fmla="*/ 649539 w 1036210"/>
              <a:gd name="connsiteY68" fmla="*/ 1181592 h 1335540"/>
              <a:gd name="connsiteX69" fmla="*/ 652582 w 1036210"/>
              <a:gd name="connsiteY69" fmla="*/ 1182251 h 1335540"/>
              <a:gd name="connsiteX70" fmla="*/ 655456 w 1036210"/>
              <a:gd name="connsiteY70" fmla="*/ 1183405 h 1335540"/>
              <a:gd name="connsiteX71" fmla="*/ 658162 w 1036210"/>
              <a:gd name="connsiteY71" fmla="*/ 1184560 h 1335540"/>
              <a:gd name="connsiteX72" fmla="*/ 661036 w 1036210"/>
              <a:gd name="connsiteY72" fmla="*/ 1186209 h 1335540"/>
              <a:gd name="connsiteX73" fmla="*/ 663403 w 1036210"/>
              <a:gd name="connsiteY73" fmla="*/ 1188023 h 1335540"/>
              <a:gd name="connsiteX74" fmla="*/ 665601 w 1036210"/>
              <a:gd name="connsiteY74" fmla="*/ 1190002 h 1335540"/>
              <a:gd name="connsiteX75" fmla="*/ 667799 w 1036210"/>
              <a:gd name="connsiteY75" fmla="*/ 1192311 h 1335540"/>
              <a:gd name="connsiteX76" fmla="*/ 669490 w 1036210"/>
              <a:gd name="connsiteY76" fmla="*/ 1194619 h 1335540"/>
              <a:gd name="connsiteX77" fmla="*/ 671012 w 1036210"/>
              <a:gd name="connsiteY77" fmla="*/ 1197093 h 1335540"/>
              <a:gd name="connsiteX78" fmla="*/ 672365 w 1036210"/>
              <a:gd name="connsiteY78" fmla="*/ 1199896 h 1335540"/>
              <a:gd name="connsiteX79" fmla="*/ 673548 w 1036210"/>
              <a:gd name="connsiteY79" fmla="*/ 1202700 h 1335540"/>
              <a:gd name="connsiteX80" fmla="*/ 674394 w 1036210"/>
              <a:gd name="connsiteY80" fmla="*/ 1205668 h 1335540"/>
              <a:gd name="connsiteX81" fmla="*/ 674732 w 1036210"/>
              <a:gd name="connsiteY81" fmla="*/ 1208801 h 1335540"/>
              <a:gd name="connsiteX82" fmla="*/ 674901 w 1036210"/>
              <a:gd name="connsiteY82" fmla="*/ 1211935 h 1335540"/>
              <a:gd name="connsiteX83" fmla="*/ 674732 w 1036210"/>
              <a:gd name="connsiteY83" fmla="*/ 1215068 h 1335540"/>
              <a:gd name="connsiteX84" fmla="*/ 674394 w 1036210"/>
              <a:gd name="connsiteY84" fmla="*/ 1218201 h 1335540"/>
              <a:gd name="connsiteX85" fmla="*/ 673548 w 1036210"/>
              <a:gd name="connsiteY85" fmla="*/ 1221169 h 1335540"/>
              <a:gd name="connsiteX86" fmla="*/ 672365 w 1036210"/>
              <a:gd name="connsiteY86" fmla="*/ 1224138 h 1335540"/>
              <a:gd name="connsiteX87" fmla="*/ 671012 w 1036210"/>
              <a:gd name="connsiteY87" fmla="*/ 1226776 h 1335540"/>
              <a:gd name="connsiteX88" fmla="*/ 669490 w 1036210"/>
              <a:gd name="connsiteY88" fmla="*/ 1229415 h 1335540"/>
              <a:gd name="connsiteX89" fmla="*/ 667799 w 1036210"/>
              <a:gd name="connsiteY89" fmla="*/ 1231724 h 1335540"/>
              <a:gd name="connsiteX90" fmla="*/ 665601 w 1036210"/>
              <a:gd name="connsiteY90" fmla="*/ 1233867 h 1335540"/>
              <a:gd name="connsiteX91" fmla="*/ 663403 w 1036210"/>
              <a:gd name="connsiteY91" fmla="*/ 1236011 h 1335540"/>
              <a:gd name="connsiteX92" fmla="*/ 661036 w 1036210"/>
              <a:gd name="connsiteY92" fmla="*/ 1237660 h 1335540"/>
              <a:gd name="connsiteX93" fmla="*/ 658162 w 1036210"/>
              <a:gd name="connsiteY93" fmla="*/ 1239144 h 1335540"/>
              <a:gd name="connsiteX94" fmla="*/ 655456 w 1036210"/>
              <a:gd name="connsiteY94" fmla="*/ 1240464 h 1335540"/>
              <a:gd name="connsiteX95" fmla="*/ 652582 w 1036210"/>
              <a:gd name="connsiteY95" fmla="*/ 1241618 h 1335540"/>
              <a:gd name="connsiteX96" fmla="*/ 649539 w 1036210"/>
              <a:gd name="connsiteY96" fmla="*/ 1242443 h 1335540"/>
              <a:gd name="connsiteX97" fmla="*/ 646326 w 1036210"/>
              <a:gd name="connsiteY97" fmla="*/ 1242938 h 1335540"/>
              <a:gd name="connsiteX98" fmla="*/ 643113 w 1036210"/>
              <a:gd name="connsiteY98" fmla="*/ 1243102 h 1335540"/>
              <a:gd name="connsiteX99" fmla="*/ 376299 w 1036210"/>
              <a:gd name="connsiteY99" fmla="*/ 1243102 h 1335540"/>
              <a:gd name="connsiteX100" fmla="*/ 373086 w 1036210"/>
              <a:gd name="connsiteY100" fmla="*/ 1242938 h 1335540"/>
              <a:gd name="connsiteX101" fmla="*/ 369873 w 1036210"/>
              <a:gd name="connsiteY101" fmla="*/ 1242443 h 1335540"/>
              <a:gd name="connsiteX102" fmla="*/ 366830 w 1036210"/>
              <a:gd name="connsiteY102" fmla="*/ 1241618 h 1335540"/>
              <a:gd name="connsiteX103" fmla="*/ 363956 w 1036210"/>
              <a:gd name="connsiteY103" fmla="*/ 1240464 h 1335540"/>
              <a:gd name="connsiteX104" fmla="*/ 361250 w 1036210"/>
              <a:gd name="connsiteY104" fmla="*/ 1239144 h 1335540"/>
              <a:gd name="connsiteX105" fmla="*/ 358544 w 1036210"/>
              <a:gd name="connsiteY105" fmla="*/ 1237660 h 1335540"/>
              <a:gd name="connsiteX106" fmla="*/ 356009 w 1036210"/>
              <a:gd name="connsiteY106" fmla="*/ 1236011 h 1335540"/>
              <a:gd name="connsiteX107" fmla="*/ 353810 w 1036210"/>
              <a:gd name="connsiteY107" fmla="*/ 1233867 h 1335540"/>
              <a:gd name="connsiteX108" fmla="*/ 351781 w 1036210"/>
              <a:gd name="connsiteY108" fmla="*/ 1231724 h 1335540"/>
              <a:gd name="connsiteX109" fmla="*/ 349921 w 1036210"/>
              <a:gd name="connsiteY109" fmla="*/ 1229415 h 1335540"/>
              <a:gd name="connsiteX110" fmla="*/ 348399 w 1036210"/>
              <a:gd name="connsiteY110" fmla="*/ 1226776 h 1335540"/>
              <a:gd name="connsiteX111" fmla="*/ 346878 w 1036210"/>
              <a:gd name="connsiteY111" fmla="*/ 1224138 h 1335540"/>
              <a:gd name="connsiteX112" fmla="*/ 345864 w 1036210"/>
              <a:gd name="connsiteY112" fmla="*/ 1221169 h 1335540"/>
              <a:gd name="connsiteX113" fmla="*/ 345018 w 1036210"/>
              <a:gd name="connsiteY113" fmla="*/ 1218201 h 1335540"/>
              <a:gd name="connsiteX114" fmla="*/ 344680 w 1036210"/>
              <a:gd name="connsiteY114" fmla="*/ 1215068 h 1335540"/>
              <a:gd name="connsiteX115" fmla="*/ 344511 w 1036210"/>
              <a:gd name="connsiteY115" fmla="*/ 1211935 h 1335540"/>
              <a:gd name="connsiteX116" fmla="*/ 344680 w 1036210"/>
              <a:gd name="connsiteY116" fmla="*/ 1208801 h 1335540"/>
              <a:gd name="connsiteX117" fmla="*/ 345018 w 1036210"/>
              <a:gd name="connsiteY117" fmla="*/ 1205668 h 1335540"/>
              <a:gd name="connsiteX118" fmla="*/ 345864 w 1036210"/>
              <a:gd name="connsiteY118" fmla="*/ 1202700 h 1335540"/>
              <a:gd name="connsiteX119" fmla="*/ 346878 w 1036210"/>
              <a:gd name="connsiteY119" fmla="*/ 1199896 h 1335540"/>
              <a:gd name="connsiteX120" fmla="*/ 348399 w 1036210"/>
              <a:gd name="connsiteY120" fmla="*/ 1197093 h 1335540"/>
              <a:gd name="connsiteX121" fmla="*/ 349921 w 1036210"/>
              <a:gd name="connsiteY121" fmla="*/ 1194619 h 1335540"/>
              <a:gd name="connsiteX122" fmla="*/ 351781 w 1036210"/>
              <a:gd name="connsiteY122" fmla="*/ 1192311 h 1335540"/>
              <a:gd name="connsiteX123" fmla="*/ 353810 w 1036210"/>
              <a:gd name="connsiteY123" fmla="*/ 1190002 h 1335540"/>
              <a:gd name="connsiteX124" fmla="*/ 356009 w 1036210"/>
              <a:gd name="connsiteY124" fmla="*/ 1188023 h 1335540"/>
              <a:gd name="connsiteX125" fmla="*/ 358544 w 1036210"/>
              <a:gd name="connsiteY125" fmla="*/ 1186209 h 1335540"/>
              <a:gd name="connsiteX126" fmla="*/ 361250 w 1036210"/>
              <a:gd name="connsiteY126" fmla="*/ 1184560 h 1335540"/>
              <a:gd name="connsiteX127" fmla="*/ 363956 w 1036210"/>
              <a:gd name="connsiteY127" fmla="*/ 1183405 h 1335540"/>
              <a:gd name="connsiteX128" fmla="*/ 366830 w 1036210"/>
              <a:gd name="connsiteY128" fmla="*/ 1182251 h 1335540"/>
              <a:gd name="connsiteX129" fmla="*/ 369873 w 1036210"/>
              <a:gd name="connsiteY129" fmla="*/ 1181592 h 1335540"/>
              <a:gd name="connsiteX130" fmla="*/ 373086 w 1036210"/>
              <a:gd name="connsiteY130" fmla="*/ 1181097 h 1335540"/>
              <a:gd name="connsiteX131" fmla="*/ 376299 w 1036210"/>
              <a:gd name="connsiteY131" fmla="*/ 1099129 h 1335540"/>
              <a:gd name="connsiteX132" fmla="*/ 643113 w 1036210"/>
              <a:gd name="connsiteY132" fmla="*/ 1099129 h 1335540"/>
              <a:gd name="connsiteX133" fmla="*/ 646326 w 1036210"/>
              <a:gd name="connsiteY133" fmla="*/ 1099294 h 1335540"/>
              <a:gd name="connsiteX134" fmla="*/ 649539 w 1036210"/>
              <a:gd name="connsiteY134" fmla="*/ 1099625 h 1335540"/>
              <a:gd name="connsiteX135" fmla="*/ 652582 w 1036210"/>
              <a:gd name="connsiteY135" fmla="*/ 1100452 h 1335540"/>
              <a:gd name="connsiteX136" fmla="*/ 655456 w 1036210"/>
              <a:gd name="connsiteY136" fmla="*/ 1101609 h 1335540"/>
              <a:gd name="connsiteX137" fmla="*/ 658162 w 1036210"/>
              <a:gd name="connsiteY137" fmla="*/ 1102932 h 1335540"/>
              <a:gd name="connsiteX138" fmla="*/ 661036 w 1036210"/>
              <a:gd name="connsiteY138" fmla="*/ 1104420 h 1335540"/>
              <a:gd name="connsiteX139" fmla="*/ 663403 w 1036210"/>
              <a:gd name="connsiteY139" fmla="*/ 1106239 h 1335540"/>
              <a:gd name="connsiteX140" fmla="*/ 665601 w 1036210"/>
              <a:gd name="connsiteY140" fmla="*/ 1108223 h 1335540"/>
              <a:gd name="connsiteX141" fmla="*/ 667799 w 1036210"/>
              <a:gd name="connsiteY141" fmla="*/ 1110373 h 1335540"/>
              <a:gd name="connsiteX142" fmla="*/ 669490 w 1036210"/>
              <a:gd name="connsiteY142" fmla="*/ 1112853 h 1335540"/>
              <a:gd name="connsiteX143" fmla="*/ 671012 w 1036210"/>
              <a:gd name="connsiteY143" fmla="*/ 1115498 h 1335540"/>
              <a:gd name="connsiteX144" fmla="*/ 672365 w 1036210"/>
              <a:gd name="connsiteY144" fmla="*/ 1118144 h 1335540"/>
              <a:gd name="connsiteX145" fmla="*/ 673548 w 1036210"/>
              <a:gd name="connsiteY145" fmla="*/ 1120955 h 1335540"/>
              <a:gd name="connsiteX146" fmla="*/ 674394 w 1036210"/>
              <a:gd name="connsiteY146" fmla="*/ 1123931 h 1335540"/>
              <a:gd name="connsiteX147" fmla="*/ 674732 w 1036210"/>
              <a:gd name="connsiteY147" fmla="*/ 1127072 h 1335540"/>
              <a:gd name="connsiteX148" fmla="*/ 674901 w 1036210"/>
              <a:gd name="connsiteY148" fmla="*/ 1130214 h 1335540"/>
              <a:gd name="connsiteX149" fmla="*/ 674732 w 1036210"/>
              <a:gd name="connsiteY149" fmla="*/ 1133521 h 1335540"/>
              <a:gd name="connsiteX150" fmla="*/ 674394 w 1036210"/>
              <a:gd name="connsiteY150" fmla="*/ 1136497 h 1335540"/>
              <a:gd name="connsiteX151" fmla="*/ 673548 w 1036210"/>
              <a:gd name="connsiteY151" fmla="*/ 1139474 h 1335540"/>
              <a:gd name="connsiteX152" fmla="*/ 672365 w 1036210"/>
              <a:gd name="connsiteY152" fmla="*/ 1142284 h 1335540"/>
              <a:gd name="connsiteX153" fmla="*/ 671012 w 1036210"/>
              <a:gd name="connsiteY153" fmla="*/ 1145095 h 1335540"/>
              <a:gd name="connsiteX154" fmla="*/ 669490 w 1036210"/>
              <a:gd name="connsiteY154" fmla="*/ 1147575 h 1335540"/>
              <a:gd name="connsiteX155" fmla="*/ 667799 w 1036210"/>
              <a:gd name="connsiteY155" fmla="*/ 1150221 h 1335540"/>
              <a:gd name="connsiteX156" fmla="*/ 665601 w 1036210"/>
              <a:gd name="connsiteY156" fmla="*/ 1152371 h 1335540"/>
              <a:gd name="connsiteX157" fmla="*/ 663403 w 1036210"/>
              <a:gd name="connsiteY157" fmla="*/ 1154189 h 1335540"/>
              <a:gd name="connsiteX158" fmla="*/ 661036 w 1036210"/>
              <a:gd name="connsiteY158" fmla="*/ 1156008 h 1335540"/>
              <a:gd name="connsiteX159" fmla="*/ 658162 w 1036210"/>
              <a:gd name="connsiteY159" fmla="*/ 1157662 h 1335540"/>
              <a:gd name="connsiteX160" fmla="*/ 655456 w 1036210"/>
              <a:gd name="connsiteY160" fmla="*/ 1158985 h 1335540"/>
              <a:gd name="connsiteX161" fmla="*/ 652582 w 1036210"/>
              <a:gd name="connsiteY161" fmla="*/ 1159977 h 1335540"/>
              <a:gd name="connsiteX162" fmla="*/ 649539 w 1036210"/>
              <a:gd name="connsiteY162" fmla="*/ 1160638 h 1335540"/>
              <a:gd name="connsiteX163" fmla="*/ 646326 w 1036210"/>
              <a:gd name="connsiteY163" fmla="*/ 1161134 h 1335540"/>
              <a:gd name="connsiteX164" fmla="*/ 643113 w 1036210"/>
              <a:gd name="connsiteY164" fmla="*/ 1161299 h 1335540"/>
              <a:gd name="connsiteX165" fmla="*/ 376299 w 1036210"/>
              <a:gd name="connsiteY165" fmla="*/ 1161299 h 1335540"/>
              <a:gd name="connsiteX166" fmla="*/ 373086 w 1036210"/>
              <a:gd name="connsiteY166" fmla="*/ 1161134 h 1335540"/>
              <a:gd name="connsiteX167" fmla="*/ 369873 w 1036210"/>
              <a:gd name="connsiteY167" fmla="*/ 1160638 h 1335540"/>
              <a:gd name="connsiteX168" fmla="*/ 366830 w 1036210"/>
              <a:gd name="connsiteY168" fmla="*/ 1159977 h 1335540"/>
              <a:gd name="connsiteX169" fmla="*/ 363956 w 1036210"/>
              <a:gd name="connsiteY169" fmla="*/ 1158985 h 1335540"/>
              <a:gd name="connsiteX170" fmla="*/ 361250 w 1036210"/>
              <a:gd name="connsiteY170" fmla="*/ 1157662 h 1335540"/>
              <a:gd name="connsiteX171" fmla="*/ 358544 w 1036210"/>
              <a:gd name="connsiteY171" fmla="*/ 1156008 h 1335540"/>
              <a:gd name="connsiteX172" fmla="*/ 356009 w 1036210"/>
              <a:gd name="connsiteY172" fmla="*/ 1154189 h 1335540"/>
              <a:gd name="connsiteX173" fmla="*/ 353810 w 1036210"/>
              <a:gd name="connsiteY173" fmla="*/ 1152371 h 1335540"/>
              <a:gd name="connsiteX174" fmla="*/ 351781 w 1036210"/>
              <a:gd name="connsiteY174" fmla="*/ 1150221 h 1335540"/>
              <a:gd name="connsiteX175" fmla="*/ 349921 w 1036210"/>
              <a:gd name="connsiteY175" fmla="*/ 1147575 h 1335540"/>
              <a:gd name="connsiteX176" fmla="*/ 348399 w 1036210"/>
              <a:gd name="connsiteY176" fmla="*/ 1145095 h 1335540"/>
              <a:gd name="connsiteX177" fmla="*/ 346878 w 1036210"/>
              <a:gd name="connsiteY177" fmla="*/ 1142284 h 1335540"/>
              <a:gd name="connsiteX178" fmla="*/ 345864 w 1036210"/>
              <a:gd name="connsiteY178" fmla="*/ 1139474 h 1335540"/>
              <a:gd name="connsiteX179" fmla="*/ 345018 w 1036210"/>
              <a:gd name="connsiteY179" fmla="*/ 1136497 h 1335540"/>
              <a:gd name="connsiteX180" fmla="*/ 344680 w 1036210"/>
              <a:gd name="connsiteY180" fmla="*/ 1133521 h 1335540"/>
              <a:gd name="connsiteX181" fmla="*/ 344511 w 1036210"/>
              <a:gd name="connsiteY181" fmla="*/ 1130214 h 1335540"/>
              <a:gd name="connsiteX182" fmla="*/ 344680 w 1036210"/>
              <a:gd name="connsiteY182" fmla="*/ 1127072 h 1335540"/>
              <a:gd name="connsiteX183" fmla="*/ 345018 w 1036210"/>
              <a:gd name="connsiteY183" fmla="*/ 1123931 h 1335540"/>
              <a:gd name="connsiteX184" fmla="*/ 345864 w 1036210"/>
              <a:gd name="connsiteY184" fmla="*/ 1120955 h 1335540"/>
              <a:gd name="connsiteX185" fmla="*/ 346878 w 1036210"/>
              <a:gd name="connsiteY185" fmla="*/ 1118144 h 1335540"/>
              <a:gd name="connsiteX186" fmla="*/ 348399 w 1036210"/>
              <a:gd name="connsiteY186" fmla="*/ 1115498 h 1335540"/>
              <a:gd name="connsiteX187" fmla="*/ 349921 w 1036210"/>
              <a:gd name="connsiteY187" fmla="*/ 1112853 h 1335540"/>
              <a:gd name="connsiteX188" fmla="*/ 351781 w 1036210"/>
              <a:gd name="connsiteY188" fmla="*/ 1110373 h 1335540"/>
              <a:gd name="connsiteX189" fmla="*/ 353810 w 1036210"/>
              <a:gd name="connsiteY189" fmla="*/ 1108223 h 1335540"/>
              <a:gd name="connsiteX190" fmla="*/ 356009 w 1036210"/>
              <a:gd name="connsiteY190" fmla="*/ 1106239 h 1335540"/>
              <a:gd name="connsiteX191" fmla="*/ 358544 w 1036210"/>
              <a:gd name="connsiteY191" fmla="*/ 1104420 h 1335540"/>
              <a:gd name="connsiteX192" fmla="*/ 361250 w 1036210"/>
              <a:gd name="connsiteY192" fmla="*/ 1102932 h 1335540"/>
              <a:gd name="connsiteX193" fmla="*/ 363956 w 1036210"/>
              <a:gd name="connsiteY193" fmla="*/ 1101609 h 1335540"/>
              <a:gd name="connsiteX194" fmla="*/ 366830 w 1036210"/>
              <a:gd name="connsiteY194" fmla="*/ 1100452 h 1335540"/>
              <a:gd name="connsiteX195" fmla="*/ 369873 w 1036210"/>
              <a:gd name="connsiteY195" fmla="*/ 1099625 h 1335540"/>
              <a:gd name="connsiteX196" fmla="*/ 373086 w 1036210"/>
              <a:gd name="connsiteY196" fmla="*/ 1099294 h 1335540"/>
              <a:gd name="connsiteX197" fmla="*/ 794884 w 1036210"/>
              <a:gd name="connsiteY197" fmla="*/ 755120 h 1335540"/>
              <a:gd name="connsiteX198" fmla="*/ 794884 w 1036210"/>
              <a:gd name="connsiteY198" fmla="*/ 755447 h 1335540"/>
              <a:gd name="connsiteX199" fmla="*/ 794545 w 1036210"/>
              <a:gd name="connsiteY199" fmla="*/ 755774 h 1335540"/>
              <a:gd name="connsiteX200" fmla="*/ 796620 w 1036210"/>
              <a:gd name="connsiteY200" fmla="*/ 749272 h 1335540"/>
              <a:gd name="connsiteX201" fmla="*/ 796577 w 1036210"/>
              <a:gd name="connsiteY201" fmla="*/ 749886 h 1335540"/>
              <a:gd name="connsiteX202" fmla="*/ 796239 w 1036210"/>
              <a:gd name="connsiteY202" fmla="*/ 752176 h 1335540"/>
              <a:gd name="connsiteX203" fmla="*/ 795730 w 1036210"/>
              <a:gd name="connsiteY203" fmla="*/ 753811 h 1335540"/>
              <a:gd name="connsiteX204" fmla="*/ 795392 w 1036210"/>
              <a:gd name="connsiteY204" fmla="*/ 754466 h 1335540"/>
              <a:gd name="connsiteX205" fmla="*/ 795053 w 1036210"/>
              <a:gd name="connsiteY205" fmla="*/ 754956 h 1335540"/>
              <a:gd name="connsiteX206" fmla="*/ 794884 w 1036210"/>
              <a:gd name="connsiteY206" fmla="*/ 755120 h 1335540"/>
              <a:gd name="connsiteX207" fmla="*/ 794037 w 1036210"/>
              <a:gd name="connsiteY207" fmla="*/ 756592 h 1335540"/>
              <a:gd name="connsiteX208" fmla="*/ 793190 w 1036210"/>
              <a:gd name="connsiteY208" fmla="*/ 757573 h 1335540"/>
              <a:gd name="connsiteX209" fmla="*/ 794545 w 1036210"/>
              <a:gd name="connsiteY209" fmla="*/ 755283 h 1335540"/>
              <a:gd name="connsiteX210" fmla="*/ 795561 w 1036210"/>
              <a:gd name="connsiteY210" fmla="*/ 753157 h 1335540"/>
              <a:gd name="connsiteX211" fmla="*/ 796239 w 1036210"/>
              <a:gd name="connsiteY211" fmla="*/ 751358 h 1335540"/>
              <a:gd name="connsiteX212" fmla="*/ 796577 w 1036210"/>
              <a:gd name="connsiteY212" fmla="*/ 749559 h 1335540"/>
              <a:gd name="connsiteX213" fmla="*/ 796747 w 1036210"/>
              <a:gd name="connsiteY213" fmla="*/ 747269 h 1335540"/>
              <a:gd name="connsiteX214" fmla="*/ 796916 w 1036210"/>
              <a:gd name="connsiteY214" fmla="*/ 747596 h 1335540"/>
              <a:gd name="connsiteX215" fmla="*/ 796747 w 1036210"/>
              <a:gd name="connsiteY215" fmla="*/ 748414 h 1335540"/>
              <a:gd name="connsiteX216" fmla="*/ 796620 w 1036210"/>
              <a:gd name="connsiteY216" fmla="*/ 749272 h 1335540"/>
              <a:gd name="connsiteX217" fmla="*/ 796747 w 1036210"/>
              <a:gd name="connsiteY217" fmla="*/ 747432 h 1335540"/>
              <a:gd name="connsiteX218" fmla="*/ 767594 w 1036210"/>
              <a:gd name="connsiteY218" fmla="*/ 747128 h 1335540"/>
              <a:gd name="connsiteX219" fmla="*/ 767449 w 1036210"/>
              <a:gd name="connsiteY219" fmla="*/ 749231 h 1335540"/>
              <a:gd name="connsiteX220" fmla="*/ 767449 w 1036210"/>
              <a:gd name="connsiteY220" fmla="*/ 749068 h 1335540"/>
              <a:gd name="connsiteX221" fmla="*/ 767449 w 1036210"/>
              <a:gd name="connsiteY221" fmla="*/ 748250 h 1335540"/>
              <a:gd name="connsiteX222" fmla="*/ 769956 w 1036210"/>
              <a:gd name="connsiteY222" fmla="*/ 740595 h 1335540"/>
              <a:gd name="connsiteX223" fmla="*/ 769650 w 1036210"/>
              <a:gd name="connsiteY223" fmla="*/ 741053 h 1335540"/>
              <a:gd name="connsiteX224" fmla="*/ 768634 w 1036210"/>
              <a:gd name="connsiteY224" fmla="*/ 743179 h 1335540"/>
              <a:gd name="connsiteX225" fmla="*/ 767957 w 1036210"/>
              <a:gd name="connsiteY225" fmla="*/ 745306 h 1335540"/>
              <a:gd name="connsiteX226" fmla="*/ 767618 w 1036210"/>
              <a:gd name="connsiteY226" fmla="*/ 746941 h 1335540"/>
              <a:gd name="connsiteX227" fmla="*/ 767594 w 1036210"/>
              <a:gd name="connsiteY227" fmla="*/ 747128 h 1335540"/>
              <a:gd name="connsiteX228" fmla="*/ 767618 w 1036210"/>
              <a:gd name="connsiteY228" fmla="*/ 746778 h 1335540"/>
              <a:gd name="connsiteX229" fmla="*/ 767957 w 1036210"/>
              <a:gd name="connsiteY229" fmla="*/ 744815 h 1335540"/>
              <a:gd name="connsiteX230" fmla="*/ 768465 w 1036210"/>
              <a:gd name="connsiteY230" fmla="*/ 743016 h 1335540"/>
              <a:gd name="connsiteX231" fmla="*/ 768691 w 1036210"/>
              <a:gd name="connsiteY231" fmla="*/ 742634 h 1335540"/>
              <a:gd name="connsiteX232" fmla="*/ 768804 w 1036210"/>
              <a:gd name="connsiteY232" fmla="*/ 742525 h 1335540"/>
              <a:gd name="connsiteX233" fmla="*/ 768804 w 1036210"/>
              <a:gd name="connsiteY233" fmla="*/ 742443 h 1335540"/>
              <a:gd name="connsiteX234" fmla="*/ 769142 w 1036210"/>
              <a:gd name="connsiteY234" fmla="*/ 741871 h 1335540"/>
              <a:gd name="connsiteX235" fmla="*/ 769396 w 1036210"/>
              <a:gd name="connsiteY235" fmla="*/ 741380 h 1335540"/>
              <a:gd name="connsiteX236" fmla="*/ 769752 w 1036210"/>
              <a:gd name="connsiteY236" fmla="*/ 740791 h 1335540"/>
              <a:gd name="connsiteX237" fmla="*/ 770158 w 1036210"/>
              <a:gd name="connsiteY237" fmla="*/ 740290 h 1335540"/>
              <a:gd name="connsiteX238" fmla="*/ 770158 w 1036210"/>
              <a:gd name="connsiteY238" fmla="*/ 740399 h 1335540"/>
              <a:gd name="connsiteX239" fmla="*/ 769956 w 1036210"/>
              <a:gd name="connsiteY239" fmla="*/ 740595 h 1335540"/>
              <a:gd name="connsiteX240" fmla="*/ 1007792 w 1036210"/>
              <a:gd name="connsiteY240" fmla="*/ 303707 h 1335540"/>
              <a:gd name="connsiteX241" fmla="*/ 1036210 w 1036210"/>
              <a:gd name="connsiteY241" fmla="*/ 338777 h 1335540"/>
              <a:gd name="connsiteX242" fmla="*/ 941983 w 1036210"/>
              <a:gd name="connsiteY242" fmla="*/ 415129 h 1335540"/>
              <a:gd name="connsiteX243" fmla="*/ 913566 w 1036210"/>
              <a:gd name="connsiteY243" fmla="*/ 380058 h 1335540"/>
              <a:gd name="connsiteX244" fmla="*/ 28418 w 1036210"/>
              <a:gd name="connsiteY244" fmla="*/ 284751 h 1335540"/>
              <a:gd name="connsiteX245" fmla="*/ 122644 w 1036210"/>
              <a:gd name="connsiteY245" fmla="*/ 361103 h 1335540"/>
              <a:gd name="connsiteX246" fmla="*/ 94227 w 1036210"/>
              <a:gd name="connsiteY246" fmla="*/ 396174 h 1335540"/>
              <a:gd name="connsiteX247" fmla="*/ 0 w 1036210"/>
              <a:gd name="connsiteY247" fmla="*/ 319822 h 1335540"/>
              <a:gd name="connsiteX248" fmla="*/ 521216 w 1036210"/>
              <a:gd name="connsiteY248" fmla="*/ 260648 h 1335540"/>
              <a:gd name="connsiteX249" fmla="*/ 513426 w 1036210"/>
              <a:gd name="connsiteY249" fmla="*/ 260811 h 1335540"/>
              <a:gd name="connsiteX250" fmla="*/ 505636 w 1036210"/>
              <a:gd name="connsiteY250" fmla="*/ 261302 h 1335540"/>
              <a:gd name="connsiteX251" fmla="*/ 497846 w 1036210"/>
              <a:gd name="connsiteY251" fmla="*/ 261793 h 1335540"/>
              <a:gd name="connsiteX252" fmla="*/ 505636 w 1036210"/>
              <a:gd name="connsiteY252" fmla="*/ 262610 h 1335540"/>
              <a:gd name="connsiteX253" fmla="*/ 513257 w 1036210"/>
              <a:gd name="connsiteY253" fmla="*/ 263428 h 1335540"/>
              <a:gd name="connsiteX254" fmla="*/ 520877 w 1036210"/>
              <a:gd name="connsiteY254" fmla="*/ 264410 h 1335540"/>
              <a:gd name="connsiteX255" fmla="*/ 528667 w 1036210"/>
              <a:gd name="connsiteY255" fmla="*/ 265555 h 1335540"/>
              <a:gd name="connsiteX256" fmla="*/ 536288 w 1036210"/>
              <a:gd name="connsiteY256" fmla="*/ 267027 h 1335540"/>
              <a:gd name="connsiteX257" fmla="*/ 543740 w 1036210"/>
              <a:gd name="connsiteY257" fmla="*/ 268499 h 1335540"/>
              <a:gd name="connsiteX258" fmla="*/ 551191 w 1036210"/>
              <a:gd name="connsiteY258" fmla="*/ 270135 h 1335540"/>
              <a:gd name="connsiteX259" fmla="*/ 558642 w 1036210"/>
              <a:gd name="connsiteY259" fmla="*/ 271770 h 1335540"/>
              <a:gd name="connsiteX260" fmla="*/ 566263 w 1036210"/>
              <a:gd name="connsiteY260" fmla="*/ 273897 h 1335540"/>
              <a:gd name="connsiteX261" fmla="*/ 573545 w 1036210"/>
              <a:gd name="connsiteY261" fmla="*/ 275860 h 1335540"/>
              <a:gd name="connsiteX262" fmla="*/ 580827 w 1036210"/>
              <a:gd name="connsiteY262" fmla="*/ 277986 h 1335540"/>
              <a:gd name="connsiteX263" fmla="*/ 587939 w 1036210"/>
              <a:gd name="connsiteY263" fmla="*/ 280440 h 1335540"/>
              <a:gd name="connsiteX264" fmla="*/ 595052 w 1036210"/>
              <a:gd name="connsiteY264" fmla="*/ 282893 h 1335540"/>
              <a:gd name="connsiteX265" fmla="*/ 602165 w 1036210"/>
              <a:gd name="connsiteY265" fmla="*/ 285674 h 1335540"/>
              <a:gd name="connsiteX266" fmla="*/ 609108 w 1036210"/>
              <a:gd name="connsiteY266" fmla="*/ 288455 h 1335540"/>
              <a:gd name="connsiteX267" fmla="*/ 616052 w 1036210"/>
              <a:gd name="connsiteY267" fmla="*/ 291562 h 1335540"/>
              <a:gd name="connsiteX268" fmla="*/ 623164 w 1036210"/>
              <a:gd name="connsiteY268" fmla="*/ 294507 h 1335540"/>
              <a:gd name="connsiteX269" fmla="*/ 629938 w 1036210"/>
              <a:gd name="connsiteY269" fmla="*/ 297942 h 1335540"/>
              <a:gd name="connsiteX270" fmla="*/ 636542 w 1036210"/>
              <a:gd name="connsiteY270" fmla="*/ 301213 h 1335540"/>
              <a:gd name="connsiteX271" fmla="*/ 643147 w 1036210"/>
              <a:gd name="connsiteY271" fmla="*/ 304812 h 1335540"/>
              <a:gd name="connsiteX272" fmla="*/ 649751 w 1036210"/>
              <a:gd name="connsiteY272" fmla="*/ 308410 h 1335540"/>
              <a:gd name="connsiteX273" fmla="*/ 656187 w 1036210"/>
              <a:gd name="connsiteY273" fmla="*/ 312172 h 1335540"/>
              <a:gd name="connsiteX274" fmla="*/ 662453 w 1036210"/>
              <a:gd name="connsiteY274" fmla="*/ 316261 h 1335540"/>
              <a:gd name="connsiteX275" fmla="*/ 668719 w 1036210"/>
              <a:gd name="connsiteY275" fmla="*/ 320187 h 1335540"/>
              <a:gd name="connsiteX276" fmla="*/ 674816 w 1036210"/>
              <a:gd name="connsiteY276" fmla="*/ 324440 h 1335540"/>
              <a:gd name="connsiteX277" fmla="*/ 680912 w 1036210"/>
              <a:gd name="connsiteY277" fmla="*/ 328693 h 1335540"/>
              <a:gd name="connsiteX278" fmla="*/ 686839 w 1036210"/>
              <a:gd name="connsiteY278" fmla="*/ 333273 h 1335540"/>
              <a:gd name="connsiteX279" fmla="*/ 692597 w 1036210"/>
              <a:gd name="connsiteY279" fmla="*/ 337689 h 1335540"/>
              <a:gd name="connsiteX280" fmla="*/ 698355 w 1036210"/>
              <a:gd name="connsiteY280" fmla="*/ 342433 h 1335540"/>
              <a:gd name="connsiteX281" fmla="*/ 703774 w 1036210"/>
              <a:gd name="connsiteY281" fmla="*/ 347176 h 1335540"/>
              <a:gd name="connsiteX282" fmla="*/ 709362 w 1036210"/>
              <a:gd name="connsiteY282" fmla="*/ 352083 h 1335540"/>
              <a:gd name="connsiteX283" fmla="*/ 714612 w 1036210"/>
              <a:gd name="connsiteY283" fmla="*/ 356990 h 1335540"/>
              <a:gd name="connsiteX284" fmla="*/ 719862 w 1036210"/>
              <a:gd name="connsiteY284" fmla="*/ 362225 h 1335540"/>
              <a:gd name="connsiteX285" fmla="*/ 725112 w 1036210"/>
              <a:gd name="connsiteY285" fmla="*/ 367459 h 1335540"/>
              <a:gd name="connsiteX286" fmla="*/ 730023 w 1036210"/>
              <a:gd name="connsiteY286" fmla="*/ 372857 h 1335540"/>
              <a:gd name="connsiteX287" fmla="*/ 734765 w 1036210"/>
              <a:gd name="connsiteY287" fmla="*/ 378254 h 1335540"/>
              <a:gd name="connsiteX288" fmla="*/ 739507 w 1036210"/>
              <a:gd name="connsiteY288" fmla="*/ 383816 h 1335540"/>
              <a:gd name="connsiteX289" fmla="*/ 744248 w 1036210"/>
              <a:gd name="connsiteY289" fmla="*/ 389541 h 1335540"/>
              <a:gd name="connsiteX290" fmla="*/ 748651 w 1036210"/>
              <a:gd name="connsiteY290" fmla="*/ 395266 h 1335540"/>
              <a:gd name="connsiteX291" fmla="*/ 752885 w 1036210"/>
              <a:gd name="connsiteY291" fmla="*/ 401154 h 1335540"/>
              <a:gd name="connsiteX292" fmla="*/ 757119 w 1036210"/>
              <a:gd name="connsiteY292" fmla="*/ 407043 h 1335540"/>
              <a:gd name="connsiteX293" fmla="*/ 761352 w 1036210"/>
              <a:gd name="connsiteY293" fmla="*/ 412931 h 1335540"/>
              <a:gd name="connsiteX294" fmla="*/ 765078 w 1036210"/>
              <a:gd name="connsiteY294" fmla="*/ 418983 h 1335540"/>
              <a:gd name="connsiteX295" fmla="*/ 768973 w 1036210"/>
              <a:gd name="connsiteY295" fmla="*/ 425199 h 1335540"/>
              <a:gd name="connsiteX296" fmla="*/ 772529 w 1036210"/>
              <a:gd name="connsiteY296" fmla="*/ 431415 h 1335540"/>
              <a:gd name="connsiteX297" fmla="*/ 776086 w 1036210"/>
              <a:gd name="connsiteY297" fmla="*/ 437794 h 1335540"/>
              <a:gd name="connsiteX298" fmla="*/ 779473 w 1036210"/>
              <a:gd name="connsiteY298" fmla="*/ 444173 h 1335540"/>
              <a:gd name="connsiteX299" fmla="*/ 782521 w 1036210"/>
              <a:gd name="connsiteY299" fmla="*/ 450552 h 1335540"/>
              <a:gd name="connsiteX300" fmla="*/ 785739 w 1036210"/>
              <a:gd name="connsiteY300" fmla="*/ 457095 h 1335540"/>
              <a:gd name="connsiteX301" fmla="*/ 788448 w 1036210"/>
              <a:gd name="connsiteY301" fmla="*/ 463638 h 1335540"/>
              <a:gd name="connsiteX302" fmla="*/ 791158 w 1036210"/>
              <a:gd name="connsiteY302" fmla="*/ 470181 h 1335540"/>
              <a:gd name="connsiteX303" fmla="*/ 793698 w 1036210"/>
              <a:gd name="connsiteY303" fmla="*/ 476887 h 1335540"/>
              <a:gd name="connsiteX304" fmla="*/ 796069 w 1036210"/>
              <a:gd name="connsiteY304" fmla="*/ 483594 h 1335540"/>
              <a:gd name="connsiteX305" fmla="*/ 798440 w 1036210"/>
              <a:gd name="connsiteY305" fmla="*/ 490464 h 1335540"/>
              <a:gd name="connsiteX306" fmla="*/ 800472 w 1036210"/>
              <a:gd name="connsiteY306" fmla="*/ 497333 h 1335540"/>
              <a:gd name="connsiteX307" fmla="*/ 802335 w 1036210"/>
              <a:gd name="connsiteY307" fmla="*/ 504203 h 1335540"/>
              <a:gd name="connsiteX308" fmla="*/ 804029 w 1036210"/>
              <a:gd name="connsiteY308" fmla="*/ 511073 h 1335540"/>
              <a:gd name="connsiteX309" fmla="*/ 805722 w 1036210"/>
              <a:gd name="connsiteY309" fmla="*/ 517943 h 1335540"/>
              <a:gd name="connsiteX310" fmla="*/ 807246 w 1036210"/>
              <a:gd name="connsiteY310" fmla="*/ 524977 h 1335540"/>
              <a:gd name="connsiteX311" fmla="*/ 808432 w 1036210"/>
              <a:gd name="connsiteY311" fmla="*/ 532010 h 1335540"/>
              <a:gd name="connsiteX312" fmla="*/ 809448 w 1036210"/>
              <a:gd name="connsiteY312" fmla="*/ 539207 h 1335540"/>
              <a:gd name="connsiteX313" fmla="*/ 810464 w 1036210"/>
              <a:gd name="connsiteY313" fmla="*/ 546241 h 1335540"/>
              <a:gd name="connsiteX314" fmla="*/ 811311 w 1036210"/>
              <a:gd name="connsiteY314" fmla="*/ 553274 h 1335540"/>
              <a:gd name="connsiteX315" fmla="*/ 811988 w 1036210"/>
              <a:gd name="connsiteY315" fmla="*/ 560308 h 1335540"/>
              <a:gd name="connsiteX316" fmla="*/ 812327 w 1036210"/>
              <a:gd name="connsiteY316" fmla="*/ 567341 h 1335540"/>
              <a:gd name="connsiteX317" fmla="*/ 812665 w 1036210"/>
              <a:gd name="connsiteY317" fmla="*/ 574539 h 1335540"/>
              <a:gd name="connsiteX318" fmla="*/ 812835 w 1036210"/>
              <a:gd name="connsiteY318" fmla="*/ 581736 h 1335540"/>
              <a:gd name="connsiteX319" fmla="*/ 812665 w 1036210"/>
              <a:gd name="connsiteY319" fmla="*/ 588769 h 1335540"/>
              <a:gd name="connsiteX320" fmla="*/ 812496 w 1036210"/>
              <a:gd name="connsiteY320" fmla="*/ 595966 h 1335540"/>
              <a:gd name="connsiteX321" fmla="*/ 812157 w 1036210"/>
              <a:gd name="connsiteY321" fmla="*/ 603000 h 1335540"/>
              <a:gd name="connsiteX322" fmla="*/ 811649 w 1036210"/>
              <a:gd name="connsiteY322" fmla="*/ 610033 h 1335540"/>
              <a:gd name="connsiteX323" fmla="*/ 810972 w 1036210"/>
              <a:gd name="connsiteY323" fmla="*/ 617067 h 1335540"/>
              <a:gd name="connsiteX324" fmla="*/ 809956 w 1036210"/>
              <a:gd name="connsiteY324" fmla="*/ 624427 h 1335540"/>
              <a:gd name="connsiteX325" fmla="*/ 808940 w 1036210"/>
              <a:gd name="connsiteY325" fmla="*/ 631461 h 1335540"/>
              <a:gd name="connsiteX326" fmla="*/ 807754 w 1036210"/>
              <a:gd name="connsiteY326" fmla="*/ 638331 h 1335540"/>
              <a:gd name="connsiteX327" fmla="*/ 806569 w 1036210"/>
              <a:gd name="connsiteY327" fmla="*/ 645364 h 1335540"/>
              <a:gd name="connsiteX328" fmla="*/ 805045 w 1036210"/>
              <a:gd name="connsiteY328" fmla="*/ 652398 h 1335540"/>
              <a:gd name="connsiteX329" fmla="*/ 803182 w 1036210"/>
              <a:gd name="connsiteY329" fmla="*/ 659268 h 1335540"/>
              <a:gd name="connsiteX330" fmla="*/ 801488 w 1036210"/>
              <a:gd name="connsiteY330" fmla="*/ 666301 h 1335540"/>
              <a:gd name="connsiteX331" fmla="*/ 799456 w 1036210"/>
              <a:gd name="connsiteY331" fmla="*/ 673171 h 1335540"/>
              <a:gd name="connsiteX332" fmla="*/ 797255 w 1036210"/>
              <a:gd name="connsiteY332" fmla="*/ 679878 h 1335540"/>
              <a:gd name="connsiteX333" fmla="*/ 795053 w 1036210"/>
              <a:gd name="connsiteY333" fmla="*/ 686748 h 1335540"/>
              <a:gd name="connsiteX334" fmla="*/ 792513 w 1036210"/>
              <a:gd name="connsiteY334" fmla="*/ 693454 h 1335540"/>
              <a:gd name="connsiteX335" fmla="*/ 789803 w 1036210"/>
              <a:gd name="connsiteY335" fmla="*/ 700160 h 1335540"/>
              <a:gd name="connsiteX336" fmla="*/ 787094 w 1036210"/>
              <a:gd name="connsiteY336" fmla="*/ 706703 h 1335540"/>
              <a:gd name="connsiteX337" fmla="*/ 784045 w 1036210"/>
              <a:gd name="connsiteY337" fmla="*/ 713246 h 1335540"/>
              <a:gd name="connsiteX338" fmla="*/ 780997 w 1036210"/>
              <a:gd name="connsiteY338" fmla="*/ 719789 h 1335540"/>
              <a:gd name="connsiteX339" fmla="*/ 777610 w 1036210"/>
              <a:gd name="connsiteY339" fmla="*/ 726332 h 1335540"/>
              <a:gd name="connsiteX340" fmla="*/ 774392 w 1036210"/>
              <a:gd name="connsiteY340" fmla="*/ 732711 h 1335540"/>
              <a:gd name="connsiteX341" fmla="*/ 770666 w 1036210"/>
              <a:gd name="connsiteY341" fmla="*/ 738926 h 1335540"/>
              <a:gd name="connsiteX342" fmla="*/ 769933 w 1036210"/>
              <a:gd name="connsiteY342" fmla="*/ 740344 h 1335540"/>
              <a:gd name="connsiteX343" fmla="*/ 769650 w 1036210"/>
              <a:gd name="connsiteY343" fmla="*/ 740726 h 1335540"/>
              <a:gd name="connsiteX344" fmla="*/ 769820 w 1036210"/>
              <a:gd name="connsiteY344" fmla="*/ 740563 h 1335540"/>
              <a:gd name="connsiteX345" fmla="*/ 769933 w 1036210"/>
              <a:gd name="connsiteY345" fmla="*/ 740344 h 1335540"/>
              <a:gd name="connsiteX346" fmla="*/ 770497 w 1036210"/>
              <a:gd name="connsiteY346" fmla="*/ 739581 h 1335540"/>
              <a:gd name="connsiteX347" fmla="*/ 771175 w 1036210"/>
              <a:gd name="connsiteY347" fmla="*/ 738763 h 1335540"/>
              <a:gd name="connsiteX348" fmla="*/ 770158 w 1036210"/>
              <a:gd name="connsiteY348" fmla="*/ 740290 h 1335540"/>
              <a:gd name="connsiteX349" fmla="*/ 770158 w 1036210"/>
              <a:gd name="connsiteY349" fmla="*/ 740235 h 1335540"/>
              <a:gd name="connsiteX350" fmla="*/ 769989 w 1036210"/>
              <a:gd name="connsiteY350" fmla="*/ 740399 h 1335540"/>
              <a:gd name="connsiteX351" fmla="*/ 769752 w 1036210"/>
              <a:gd name="connsiteY351" fmla="*/ 740791 h 1335540"/>
              <a:gd name="connsiteX352" fmla="*/ 769650 w 1036210"/>
              <a:gd name="connsiteY352" fmla="*/ 740889 h 1335540"/>
              <a:gd name="connsiteX353" fmla="*/ 769396 w 1036210"/>
              <a:gd name="connsiteY353" fmla="*/ 741380 h 1335540"/>
              <a:gd name="connsiteX354" fmla="*/ 768804 w 1036210"/>
              <a:gd name="connsiteY354" fmla="*/ 742361 h 1335540"/>
              <a:gd name="connsiteX355" fmla="*/ 768804 w 1036210"/>
              <a:gd name="connsiteY355" fmla="*/ 742443 h 1335540"/>
              <a:gd name="connsiteX356" fmla="*/ 768691 w 1036210"/>
              <a:gd name="connsiteY356" fmla="*/ 742634 h 1335540"/>
              <a:gd name="connsiteX357" fmla="*/ 768465 w 1036210"/>
              <a:gd name="connsiteY357" fmla="*/ 742852 h 1335540"/>
              <a:gd name="connsiteX358" fmla="*/ 766941 w 1036210"/>
              <a:gd name="connsiteY358" fmla="*/ 746124 h 1335540"/>
              <a:gd name="connsiteX359" fmla="*/ 763554 w 1036210"/>
              <a:gd name="connsiteY359" fmla="*/ 752339 h 1335540"/>
              <a:gd name="connsiteX360" fmla="*/ 759828 w 1036210"/>
              <a:gd name="connsiteY360" fmla="*/ 758555 h 1335540"/>
              <a:gd name="connsiteX361" fmla="*/ 756272 w 1036210"/>
              <a:gd name="connsiteY361" fmla="*/ 764771 h 1335540"/>
              <a:gd name="connsiteX362" fmla="*/ 752208 w 1036210"/>
              <a:gd name="connsiteY362" fmla="*/ 770823 h 1335540"/>
              <a:gd name="connsiteX363" fmla="*/ 748143 w 1036210"/>
              <a:gd name="connsiteY363" fmla="*/ 776875 h 1335540"/>
              <a:gd name="connsiteX364" fmla="*/ 743910 w 1036210"/>
              <a:gd name="connsiteY364" fmla="*/ 783090 h 1335540"/>
              <a:gd name="connsiteX365" fmla="*/ 739337 w 1036210"/>
              <a:gd name="connsiteY365" fmla="*/ 789142 h 1335540"/>
              <a:gd name="connsiteX366" fmla="*/ 730531 w 1036210"/>
              <a:gd name="connsiteY366" fmla="*/ 801247 h 1335540"/>
              <a:gd name="connsiteX367" fmla="*/ 721556 w 1036210"/>
              <a:gd name="connsiteY367" fmla="*/ 813678 h 1335540"/>
              <a:gd name="connsiteX368" fmla="*/ 717152 w 1036210"/>
              <a:gd name="connsiteY368" fmla="*/ 820057 h 1335540"/>
              <a:gd name="connsiteX369" fmla="*/ 712749 w 1036210"/>
              <a:gd name="connsiteY369" fmla="*/ 826600 h 1335540"/>
              <a:gd name="connsiteX370" fmla="*/ 708515 w 1036210"/>
              <a:gd name="connsiteY370" fmla="*/ 832979 h 1335540"/>
              <a:gd name="connsiteX371" fmla="*/ 704620 w 1036210"/>
              <a:gd name="connsiteY371" fmla="*/ 839686 h 1335540"/>
              <a:gd name="connsiteX372" fmla="*/ 700556 w 1036210"/>
              <a:gd name="connsiteY372" fmla="*/ 846392 h 1335540"/>
              <a:gd name="connsiteX373" fmla="*/ 696661 w 1036210"/>
              <a:gd name="connsiteY373" fmla="*/ 853098 h 1335540"/>
              <a:gd name="connsiteX374" fmla="*/ 693105 w 1036210"/>
              <a:gd name="connsiteY374" fmla="*/ 860295 h 1335540"/>
              <a:gd name="connsiteX375" fmla="*/ 689549 w 1036210"/>
              <a:gd name="connsiteY375" fmla="*/ 867165 h 1335540"/>
              <a:gd name="connsiteX376" fmla="*/ 686500 w 1036210"/>
              <a:gd name="connsiteY376" fmla="*/ 874362 h 1335540"/>
              <a:gd name="connsiteX377" fmla="*/ 683452 w 1036210"/>
              <a:gd name="connsiteY377" fmla="*/ 881396 h 1335540"/>
              <a:gd name="connsiteX378" fmla="*/ 680743 w 1036210"/>
              <a:gd name="connsiteY378" fmla="*/ 888757 h 1335540"/>
              <a:gd name="connsiteX379" fmla="*/ 678203 w 1036210"/>
              <a:gd name="connsiteY379" fmla="*/ 896281 h 1335540"/>
              <a:gd name="connsiteX380" fmla="*/ 676001 w 1036210"/>
              <a:gd name="connsiteY380" fmla="*/ 903642 h 1335540"/>
              <a:gd name="connsiteX381" fmla="*/ 673969 w 1036210"/>
              <a:gd name="connsiteY381" fmla="*/ 911002 h 1335540"/>
              <a:gd name="connsiteX382" fmla="*/ 672106 w 1036210"/>
              <a:gd name="connsiteY382" fmla="*/ 918526 h 1335540"/>
              <a:gd name="connsiteX383" fmla="*/ 670582 w 1036210"/>
              <a:gd name="connsiteY383" fmla="*/ 926051 h 1335540"/>
              <a:gd name="connsiteX384" fmla="*/ 669227 w 1036210"/>
              <a:gd name="connsiteY384" fmla="*/ 933575 h 1335540"/>
              <a:gd name="connsiteX385" fmla="*/ 668211 w 1036210"/>
              <a:gd name="connsiteY385" fmla="*/ 941099 h 1335540"/>
              <a:gd name="connsiteX386" fmla="*/ 667364 w 1036210"/>
              <a:gd name="connsiteY386" fmla="*/ 948623 h 1335540"/>
              <a:gd name="connsiteX387" fmla="*/ 666687 w 1036210"/>
              <a:gd name="connsiteY387" fmla="*/ 956311 h 1335540"/>
              <a:gd name="connsiteX388" fmla="*/ 666009 w 1036210"/>
              <a:gd name="connsiteY388" fmla="*/ 963999 h 1335540"/>
              <a:gd name="connsiteX389" fmla="*/ 665840 w 1036210"/>
              <a:gd name="connsiteY389" fmla="*/ 971523 h 1335540"/>
              <a:gd name="connsiteX390" fmla="*/ 665671 w 1036210"/>
              <a:gd name="connsiteY390" fmla="*/ 979047 h 1335540"/>
              <a:gd name="connsiteX391" fmla="*/ 665840 w 1036210"/>
              <a:gd name="connsiteY391" fmla="*/ 986735 h 1335540"/>
              <a:gd name="connsiteX392" fmla="*/ 666179 w 1036210"/>
              <a:gd name="connsiteY392" fmla="*/ 994259 h 1335540"/>
              <a:gd name="connsiteX393" fmla="*/ 666687 w 1036210"/>
              <a:gd name="connsiteY393" fmla="*/ 1001784 h 1335540"/>
              <a:gd name="connsiteX394" fmla="*/ 667703 w 1036210"/>
              <a:gd name="connsiteY394" fmla="*/ 994259 h 1335540"/>
              <a:gd name="connsiteX395" fmla="*/ 668549 w 1036210"/>
              <a:gd name="connsiteY395" fmla="*/ 986899 h 1335540"/>
              <a:gd name="connsiteX396" fmla="*/ 669735 w 1036210"/>
              <a:gd name="connsiteY396" fmla="*/ 979374 h 1335540"/>
              <a:gd name="connsiteX397" fmla="*/ 670920 w 1036210"/>
              <a:gd name="connsiteY397" fmla="*/ 972014 h 1335540"/>
              <a:gd name="connsiteX398" fmla="*/ 672275 w 1036210"/>
              <a:gd name="connsiteY398" fmla="*/ 964653 h 1335540"/>
              <a:gd name="connsiteX399" fmla="*/ 673969 w 1036210"/>
              <a:gd name="connsiteY399" fmla="*/ 957293 h 1335540"/>
              <a:gd name="connsiteX400" fmla="*/ 675662 w 1036210"/>
              <a:gd name="connsiteY400" fmla="*/ 949932 h 1335540"/>
              <a:gd name="connsiteX401" fmla="*/ 677525 w 1036210"/>
              <a:gd name="connsiteY401" fmla="*/ 942898 h 1335540"/>
              <a:gd name="connsiteX402" fmla="*/ 679557 w 1036210"/>
              <a:gd name="connsiteY402" fmla="*/ 935701 h 1335540"/>
              <a:gd name="connsiteX403" fmla="*/ 681759 w 1036210"/>
              <a:gd name="connsiteY403" fmla="*/ 928668 h 1335540"/>
              <a:gd name="connsiteX404" fmla="*/ 683960 w 1036210"/>
              <a:gd name="connsiteY404" fmla="*/ 921634 h 1335540"/>
              <a:gd name="connsiteX405" fmla="*/ 686670 w 1036210"/>
              <a:gd name="connsiteY405" fmla="*/ 914764 h 1335540"/>
              <a:gd name="connsiteX406" fmla="*/ 689379 w 1036210"/>
              <a:gd name="connsiteY406" fmla="*/ 908058 h 1335540"/>
              <a:gd name="connsiteX407" fmla="*/ 692428 w 1036210"/>
              <a:gd name="connsiteY407" fmla="*/ 901188 h 1335540"/>
              <a:gd name="connsiteX408" fmla="*/ 695476 w 1036210"/>
              <a:gd name="connsiteY408" fmla="*/ 894482 h 1335540"/>
              <a:gd name="connsiteX409" fmla="*/ 698863 w 1036210"/>
              <a:gd name="connsiteY409" fmla="*/ 887939 h 1335540"/>
              <a:gd name="connsiteX410" fmla="*/ 702250 w 1036210"/>
              <a:gd name="connsiteY410" fmla="*/ 881396 h 1335540"/>
              <a:gd name="connsiteX411" fmla="*/ 705975 w 1036210"/>
              <a:gd name="connsiteY411" fmla="*/ 875180 h 1335540"/>
              <a:gd name="connsiteX412" fmla="*/ 709701 w 1036210"/>
              <a:gd name="connsiteY412" fmla="*/ 868801 h 1335540"/>
              <a:gd name="connsiteX413" fmla="*/ 713765 w 1036210"/>
              <a:gd name="connsiteY413" fmla="*/ 862749 h 1335540"/>
              <a:gd name="connsiteX414" fmla="*/ 717999 w 1036210"/>
              <a:gd name="connsiteY414" fmla="*/ 856697 h 1335540"/>
              <a:gd name="connsiteX415" fmla="*/ 722064 w 1036210"/>
              <a:gd name="connsiteY415" fmla="*/ 850645 h 1335540"/>
              <a:gd name="connsiteX416" fmla="*/ 726636 w 1036210"/>
              <a:gd name="connsiteY416" fmla="*/ 844756 h 1335540"/>
              <a:gd name="connsiteX417" fmla="*/ 731209 w 1036210"/>
              <a:gd name="connsiteY417" fmla="*/ 838868 h 1335540"/>
              <a:gd name="connsiteX418" fmla="*/ 740523 w 1036210"/>
              <a:gd name="connsiteY418" fmla="*/ 827254 h 1335540"/>
              <a:gd name="connsiteX419" fmla="*/ 750176 w 1036210"/>
              <a:gd name="connsiteY419" fmla="*/ 815641 h 1335540"/>
              <a:gd name="connsiteX420" fmla="*/ 759998 w 1036210"/>
              <a:gd name="connsiteY420" fmla="*/ 803864 h 1335540"/>
              <a:gd name="connsiteX421" fmla="*/ 769820 w 1036210"/>
              <a:gd name="connsiteY421" fmla="*/ 791923 h 1335540"/>
              <a:gd name="connsiteX422" fmla="*/ 774562 w 1036210"/>
              <a:gd name="connsiteY422" fmla="*/ 785708 h 1335540"/>
              <a:gd name="connsiteX423" fmla="*/ 779473 w 1036210"/>
              <a:gd name="connsiteY423" fmla="*/ 779328 h 1335540"/>
              <a:gd name="connsiteX424" fmla="*/ 783876 w 1036210"/>
              <a:gd name="connsiteY424" fmla="*/ 772949 h 1335540"/>
              <a:gd name="connsiteX425" fmla="*/ 788279 w 1036210"/>
              <a:gd name="connsiteY425" fmla="*/ 766243 h 1335540"/>
              <a:gd name="connsiteX426" fmla="*/ 790481 w 1036210"/>
              <a:gd name="connsiteY426" fmla="*/ 762971 h 1335540"/>
              <a:gd name="connsiteX427" fmla="*/ 792682 w 1036210"/>
              <a:gd name="connsiteY427" fmla="*/ 759373 h 1335540"/>
              <a:gd name="connsiteX428" fmla="*/ 794037 w 1036210"/>
              <a:gd name="connsiteY428" fmla="*/ 756756 h 1335540"/>
              <a:gd name="connsiteX429" fmla="*/ 794545 w 1036210"/>
              <a:gd name="connsiteY429" fmla="*/ 756101 h 1335540"/>
              <a:gd name="connsiteX430" fmla="*/ 794884 w 1036210"/>
              <a:gd name="connsiteY430" fmla="*/ 755447 h 1335540"/>
              <a:gd name="connsiteX431" fmla="*/ 795053 w 1036210"/>
              <a:gd name="connsiteY431" fmla="*/ 755120 h 1335540"/>
              <a:gd name="connsiteX432" fmla="*/ 795392 w 1036210"/>
              <a:gd name="connsiteY432" fmla="*/ 754466 h 1335540"/>
              <a:gd name="connsiteX433" fmla="*/ 796069 w 1036210"/>
              <a:gd name="connsiteY433" fmla="*/ 753484 h 1335540"/>
              <a:gd name="connsiteX434" fmla="*/ 800303 w 1036210"/>
              <a:gd name="connsiteY434" fmla="*/ 746778 h 1335540"/>
              <a:gd name="connsiteX435" fmla="*/ 804537 w 1036210"/>
              <a:gd name="connsiteY435" fmla="*/ 740071 h 1335540"/>
              <a:gd name="connsiteX436" fmla="*/ 808262 w 1036210"/>
              <a:gd name="connsiteY436" fmla="*/ 733202 h 1335540"/>
              <a:gd name="connsiteX437" fmla="*/ 811988 w 1036210"/>
              <a:gd name="connsiteY437" fmla="*/ 726004 h 1335540"/>
              <a:gd name="connsiteX438" fmla="*/ 815544 w 1036210"/>
              <a:gd name="connsiteY438" fmla="*/ 718971 h 1335540"/>
              <a:gd name="connsiteX439" fmla="*/ 818931 w 1036210"/>
              <a:gd name="connsiteY439" fmla="*/ 711774 h 1335540"/>
              <a:gd name="connsiteX440" fmla="*/ 821979 w 1036210"/>
              <a:gd name="connsiteY440" fmla="*/ 704577 h 1335540"/>
              <a:gd name="connsiteX441" fmla="*/ 825028 w 1036210"/>
              <a:gd name="connsiteY441" fmla="*/ 697380 h 1335540"/>
              <a:gd name="connsiteX442" fmla="*/ 827906 w 1036210"/>
              <a:gd name="connsiteY442" fmla="*/ 690019 h 1335540"/>
              <a:gd name="connsiteX443" fmla="*/ 830616 w 1036210"/>
              <a:gd name="connsiteY443" fmla="*/ 682331 h 1335540"/>
              <a:gd name="connsiteX444" fmla="*/ 832987 w 1036210"/>
              <a:gd name="connsiteY444" fmla="*/ 674971 h 1335540"/>
              <a:gd name="connsiteX445" fmla="*/ 835188 w 1036210"/>
              <a:gd name="connsiteY445" fmla="*/ 667283 h 1335540"/>
              <a:gd name="connsiteX446" fmla="*/ 837221 w 1036210"/>
              <a:gd name="connsiteY446" fmla="*/ 659595 h 1335540"/>
              <a:gd name="connsiteX447" fmla="*/ 839083 w 1036210"/>
              <a:gd name="connsiteY447" fmla="*/ 651907 h 1335540"/>
              <a:gd name="connsiteX448" fmla="*/ 840608 w 1036210"/>
              <a:gd name="connsiteY448" fmla="*/ 644219 h 1335540"/>
              <a:gd name="connsiteX449" fmla="*/ 842301 w 1036210"/>
              <a:gd name="connsiteY449" fmla="*/ 636532 h 1335540"/>
              <a:gd name="connsiteX450" fmla="*/ 843487 w 1036210"/>
              <a:gd name="connsiteY450" fmla="*/ 628680 h 1335540"/>
              <a:gd name="connsiteX451" fmla="*/ 844503 w 1036210"/>
              <a:gd name="connsiteY451" fmla="*/ 620829 h 1335540"/>
              <a:gd name="connsiteX452" fmla="*/ 845349 w 1036210"/>
              <a:gd name="connsiteY452" fmla="*/ 613141 h 1335540"/>
              <a:gd name="connsiteX453" fmla="*/ 846027 w 1036210"/>
              <a:gd name="connsiteY453" fmla="*/ 605126 h 1335540"/>
              <a:gd name="connsiteX454" fmla="*/ 846535 w 1036210"/>
              <a:gd name="connsiteY454" fmla="*/ 597275 h 1335540"/>
              <a:gd name="connsiteX455" fmla="*/ 846874 w 1036210"/>
              <a:gd name="connsiteY455" fmla="*/ 589423 h 1335540"/>
              <a:gd name="connsiteX456" fmla="*/ 846874 w 1036210"/>
              <a:gd name="connsiteY456" fmla="*/ 581572 h 1335540"/>
              <a:gd name="connsiteX457" fmla="*/ 846874 w 1036210"/>
              <a:gd name="connsiteY457" fmla="*/ 573557 h 1335540"/>
              <a:gd name="connsiteX458" fmla="*/ 846535 w 1036210"/>
              <a:gd name="connsiteY458" fmla="*/ 565869 h 1335540"/>
              <a:gd name="connsiteX459" fmla="*/ 846027 w 1036210"/>
              <a:gd name="connsiteY459" fmla="*/ 558018 h 1335540"/>
              <a:gd name="connsiteX460" fmla="*/ 845349 w 1036210"/>
              <a:gd name="connsiteY460" fmla="*/ 550003 h 1335540"/>
              <a:gd name="connsiteX461" fmla="*/ 844503 w 1036210"/>
              <a:gd name="connsiteY461" fmla="*/ 542152 h 1335540"/>
              <a:gd name="connsiteX462" fmla="*/ 843487 w 1036210"/>
              <a:gd name="connsiteY462" fmla="*/ 534464 h 1335540"/>
              <a:gd name="connsiteX463" fmla="*/ 842301 w 1036210"/>
              <a:gd name="connsiteY463" fmla="*/ 526449 h 1335540"/>
              <a:gd name="connsiteX464" fmla="*/ 840608 w 1036210"/>
              <a:gd name="connsiteY464" fmla="*/ 518761 h 1335540"/>
              <a:gd name="connsiteX465" fmla="*/ 839083 w 1036210"/>
              <a:gd name="connsiteY465" fmla="*/ 511073 h 1335540"/>
              <a:gd name="connsiteX466" fmla="*/ 837221 w 1036210"/>
              <a:gd name="connsiteY466" fmla="*/ 503386 h 1335540"/>
              <a:gd name="connsiteX467" fmla="*/ 835019 w 1036210"/>
              <a:gd name="connsiteY467" fmla="*/ 495698 h 1335540"/>
              <a:gd name="connsiteX468" fmla="*/ 832817 w 1036210"/>
              <a:gd name="connsiteY468" fmla="*/ 488174 h 1335540"/>
              <a:gd name="connsiteX469" fmla="*/ 830447 w 1036210"/>
              <a:gd name="connsiteY469" fmla="*/ 480649 h 1335540"/>
              <a:gd name="connsiteX470" fmla="*/ 827737 w 1036210"/>
              <a:gd name="connsiteY470" fmla="*/ 473289 h 1335540"/>
              <a:gd name="connsiteX471" fmla="*/ 825028 w 1036210"/>
              <a:gd name="connsiteY471" fmla="*/ 465764 h 1335540"/>
              <a:gd name="connsiteX472" fmla="*/ 821979 w 1036210"/>
              <a:gd name="connsiteY472" fmla="*/ 458404 h 1335540"/>
              <a:gd name="connsiteX473" fmla="*/ 818931 w 1036210"/>
              <a:gd name="connsiteY473" fmla="*/ 451207 h 1335540"/>
              <a:gd name="connsiteX474" fmla="*/ 815375 w 1036210"/>
              <a:gd name="connsiteY474" fmla="*/ 444010 h 1335540"/>
              <a:gd name="connsiteX475" fmla="*/ 811988 w 1036210"/>
              <a:gd name="connsiteY475" fmla="*/ 436976 h 1335540"/>
              <a:gd name="connsiteX476" fmla="*/ 808093 w 1036210"/>
              <a:gd name="connsiteY476" fmla="*/ 429943 h 1335540"/>
              <a:gd name="connsiteX477" fmla="*/ 804198 w 1036210"/>
              <a:gd name="connsiteY477" fmla="*/ 422909 h 1335540"/>
              <a:gd name="connsiteX478" fmla="*/ 800303 w 1036210"/>
              <a:gd name="connsiteY478" fmla="*/ 416039 h 1335540"/>
              <a:gd name="connsiteX479" fmla="*/ 795900 w 1036210"/>
              <a:gd name="connsiteY479" fmla="*/ 409333 h 1335540"/>
              <a:gd name="connsiteX480" fmla="*/ 791497 w 1036210"/>
              <a:gd name="connsiteY480" fmla="*/ 402790 h 1335540"/>
              <a:gd name="connsiteX481" fmla="*/ 787094 w 1036210"/>
              <a:gd name="connsiteY481" fmla="*/ 396247 h 1335540"/>
              <a:gd name="connsiteX482" fmla="*/ 782352 w 1036210"/>
              <a:gd name="connsiteY482" fmla="*/ 389868 h 1335540"/>
              <a:gd name="connsiteX483" fmla="*/ 777441 w 1036210"/>
              <a:gd name="connsiteY483" fmla="*/ 383652 h 1335540"/>
              <a:gd name="connsiteX484" fmla="*/ 772360 w 1036210"/>
              <a:gd name="connsiteY484" fmla="*/ 377437 h 1335540"/>
              <a:gd name="connsiteX485" fmla="*/ 767280 w 1036210"/>
              <a:gd name="connsiteY485" fmla="*/ 371548 h 1335540"/>
              <a:gd name="connsiteX486" fmla="*/ 761860 w 1036210"/>
              <a:gd name="connsiteY486" fmla="*/ 365496 h 1335540"/>
              <a:gd name="connsiteX487" fmla="*/ 756441 w 1036210"/>
              <a:gd name="connsiteY487" fmla="*/ 359771 h 1335540"/>
              <a:gd name="connsiteX488" fmla="*/ 750684 w 1036210"/>
              <a:gd name="connsiteY488" fmla="*/ 354210 h 1335540"/>
              <a:gd name="connsiteX489" fmla="*/ 744926 w 1036210"/>
              <a:gd name="connsiteY489" fmla="*/ 348648 h 1335540"/>
              <a:gd name="connsiteX490" fmla="*/ 738999 w 1036210"/>
              <a:gd name="connsiteY490" fmla="*/ 343250 h 1335540"/>
              <a:gd name="connsiteX491" fmla="*/ 732902 w 1036210"/>
              <a:gd name="connsiteY491" fmla="*/ 338016 h 1335540"/>
              <a:gd name="connsiteX492" fmla="*/ 726805 w 1036210"/>
              <a:gd name="connsiteY492" fmla="*/ 333109 h 1335540"/>
              <a:gd name="connsiteX493" fmla="*/ 720539 w 1036210"/>
              <a:gd name="connsiteY493" fmla="*/ 328202 h 1335540"/>
              <a:gd name="connsiteX494" fmla="*/ 714104 w 1036210"/>
              <a:gd name="connsiteY494" fmla="*/ 323295 h 1335540"/>
              <a:gd name="connsiteX495" fmla="*/ 707669 w 1036210"/>
              <a:gd name="connsiteY495" fmla="*/ 318715 h 1335540"/>
              <a:gd name="connsiteX496" fmla="*/ 701064 w 1036210"/>
              <a:gd name="connsiteY496" fmla="*/ 314135 h 1335540"/>
              <a:gd name="connsiteX497" fmla="*/ 694460 w 1036210"/>
              <a:gd name="connsiteY497" fmla="*/ 310046 h 1335540"/>
              <a:gd name="connsiteX498" fmla="*/ 687517 w 1036210"/>
              <a:gd name="connsiteY498" fmla="*/ 305793 h 1335540"/>
              <a:gd name="connsiteX499" fmla="*/ 680743 w 1036210"/>
              <a:gd name="connsiteY499" fmla="*/ 301867 h 1335540"/>
              <a:gd name="connsiteX500" fmla="*/ 673630 w 1036210"/>
              <a:gd name="connsiteY500" fmla="*/ 298105 h 1335540"/>
              <a:gd name="connsiteX501" fmla="*/ 666687 w 1036210"/>
              <a:gd name="connsiteY501" fmla="*/ 294343 h 1335540"/>
              <a:gd name="connsiteX502" fmla="*/ 659235 w 1036210"/>
              <a:gd name="connsiteY502" fmla="*/ 291072 h 1335540"/>
              <a:gd name="connsiteX503" fmla="*/ 652122 w 1036210"/>
              <a:gd name="connsiteY503" fmla="*/ 287637 h 1335540"/>
              <a:gd name="connsiteX504" fmla="*/ 644671 w 1036210"/>
              <a:gd name="connsiteY504" fmla="*/ 284692 h 1335540"/>
              <a:gd name="connsiteX505" fmla="*/ 637389 w 1036210"/>
              <a:gd name="connsiteY505" fmla="*/ 281585 h 1335540"/>
              <a:gd name="connsiteX506" fmla="*/ 629938 w 1036210"/>
              <a:gd name="connsiteY506" fmla="*/ 278967 h 1335540"/>
              <a:gd name="connsiteX507" fmla="*/ 622317 w 1036210"/>
              <a:gd name="connsiteY507" fmla="*/ 276350 h 1335540"/>
              <a:gd name="connsiteX508" fmla="*/ 614697 w 1036210"/>
              <a:gd name="connsiteY508" fmla="*/ 274060 h 1335540"/>
              <a:gd name="connsiteX509" fmla="*/ 607076 w 1036210"/>
              <a:gd name="connsiteY509" fmla="*/ 271770 h 1335540"/>
              <a:gd name="connsiteX510" fmla="*/ 599455 w 1036210"/>
              <a:gd name="connsiteY510" fmla="*/ 269807 h 1335540"/>
              <a:gd name="connsiteX511" fmla="*/ 591834 w 1036210"/>
              <a:gd name="connsiteY511" fmla="*/ 268172 h 1335540"/>
              <a:gd name="connsiteX512" fmla="*/ 583875 w 1036210"/>
              <a:gd name="connsiteY512" fmla="*/ 266536 h 1335540"/>
              <a:gd name="connsiteX513" fmla="*/ 576085 w 1036210"/>
              <a:gd name="connsiteY513" fmla="*/ 265064 h 1335540"/>
              <a:gd name="connsiteX514" fmla="*/ 568295 w 1036210"/>
              <a:gd name="connsiteY514" fmla="*/ 263919 h 1335540"/>
              <a:gd name="connsiteX515" fmla="*/ 560505 w 1036210"/>
              <a:gd name="connsiteY515" fmla="*/ 262774 h 1335540"/>
              <a:gd name="connsiteX516" fmla="*/ 552546 w 1036210"/>
              <a:gd name="connsiteY516" fmla="*/ 261956 h 1335540"/>
              <a:gd name="connsiteX517" fmla="*/ 544756 w 1036210"/>
              <a:gd name="connsiteY517" fmla="*/ 261465 h 1335540"/>
              <a:gd name="connsiteX518" fmla="*/ 536965 w 1036210"/>
              <a:gd name="connsiteY518" fmla="*/ 260975 h 1335540"/>
              <a:gd name="connsiteX519" fmla="*/ 529175 w 1036210"/>
              <a:gd name="connsiteY519" fmla="*/ 260811 h 1335540"/>
              <a:gd name="connsiteX520" fmla="*/ 509791 w 1036210"/>
              <a:gd name="connsiteY520" fmla="*/ 227108 h 1335540"/>
              <a:gd name="connsiteX521" fmla="*/ 518947 w 1036210"/>
              <a:gd name="connsiteY521" fmla="*/ 227272 h 1335540"/>
              <a:gd name="connsiteX522" fmla="*/ 528272 w 1036210"/>
              <a:gd name="connsiteY522" fmla="*/ 227599 h 1335540"/>
              <a:gd name="connsiteX523" fmla="*/ 537597 w 1036210"/>
              <a:gd name="connsiteY523" fmla="*/ 228254 h 1335540"/>
              <a:gd name="connsiteX524" fmla="*/ 546583 w 1036210"/>
              <a:gd name="connsiteY524" fmla="*/ 228908 h 1335540"/>
              <a:gd name="connsiteX525" fmla="*/ 555909 w 1036210"/>
              <a:gd name="connsiteY525" fmla="*/ 229890 h 1335540"/>
              <a:gd name="connsiteX526" fmla="*/ 564725 w 1036210"/>
              <a:gd name="connsiteY526" fmla="*/ 231199 h 1335540"/>
              <a:gd name="connsiteX527" fmla="*/ 573881 w 1036210"/>
              <a:gd name="connsiteY527" fmla="*/ 232672 h 1335540"/>
              <a:gd name="connsiteX528" fmla="*/ 582697 w 1036210"/>
              <a:gd name="connsiteY528" fmla="*/ 234308 h 1335540"/>
              <a:gd name="connsiteX529" fmla="*/ 591683 w 1036210"/>
              <a:gd name="connsiteY529" fmla="*/ 236272 h 1335540"/>
              <a:gd name="connsiteX530" fmla="*/ 600330 w 1036210"/>
              <a:gd name="connsiteY530" fmla="*/ 238235 h 1335540"/>
              <a:gd name="connsiteX531" fmla="*/ 608808 w 1036210"/>
              <a:gd name="connsiteY531" fmla="*/ 240363 h 1335540"/>
              <a:gd name="connsiteX532" fmla="*/ 617455 w 1036210"/>
              <a:gd name="connsiteY532" fmla="*/ 242981 h 1335540"/>
              <a:gd name="connsiteX533" fmla="*/ 625932 w 1036210"/>
              <a:gd name="connsiteY533" fmla="*/ 245599 h 1335540"/>
              <a:gd name="connsiteX534" fmla="*/ 634240 w 1036210"/>
              <a:gd name="connsiteY534" fmla="*/ 248545 h 1335540"/>
              <a:gd name="connsiteX535" fmla="*/ 642718 w 1036210"/>
              <a:gd name="connsiteY535" fmla="*/ 251490 h 1335540"/>
              <a:gd name="connsiteX536" fmla="*/ 650856 w 1036210"/>
              <a:gd name="connsiteY536" fmla="*/ 254763 h 1335540"/>
              <a:gd name="connsiteX537" fmla="*/ 658825 w 1036210"/>
              <a:gd name="connsiteY537" fmla="*/ 258036 h 1335540"/>
              <a:gd name="connsiteX538" fmla="*/ 666964 w 1036210"/>
              <a:gd name="connsiteY538" fmla="*/ 261799 h 1335540"/>
              <a:gd name="connsiteX539" fmla="*/ 674763 w 1036210"/>
              <a:gd name="connsiteY539" fmla="*/ 265400 h 1335540"/>
              <a:gd name="connsiteX540" fmla="*/ 682393 w 1036210"/>
              <a:gd name="connsiteY540" fmla="*/ 269491 h 1335540"/>
              <a:gd name="connsiteX541" fmla="*/ 690022 w 1036210"/>
              <a:gd name="connsiteY541" fmla="*/ 273581 h 1335540"/>
              <a:gd name="connsiteX542" fmla="*/ 697652 w 1036210"/>
              <a:gd name="connsiteY542" fmla="*/ 277836 h 1335540"/>
              <a:gd name="connsiteX543" fmla="*/ 705112 w 1036210"/>
              <a:gd name="connsiteY543" fmla="*/ 282254 h 1335540"/>
              <a:gd name="connsiteX544" fmla="*/ 712403 w 1036210"/>
              <a:gd name="connsiteY544" fmla="*/ 287000 h 1335540"/>
              <a:gd name="connsiteX545" fmla="*/ 719524 w 1036210"/>
              <a:gd name="connsiteY545" fmla="*/ 291745 h 1335540"/>
              <a:gd name="connsiteX546" fmla="*/ 726645 w 1036210"/>
              <a:gd name="connsiteY546" fmla="*/ 296818 h 1335540"/>
              <a:gd name="connsiteX547" fmla="*/ 733427 w 1036210"/>
              <a:gd name="connsiteY547" fmla="*/ 301727 h 1335540"/>
              <a:gd name="connsiteX548" fmla="*/ 740209 w 1036210"/>
              <a:gd name="connsiteY548" fmla="*/ 307127 h 1335540"/>
              <a:gd name="connsiteX549" fmla="*/ 746821 w 1036210"/>
              <a:gd name="connsiteY549" fmla="*/ 312528 h 1335540"/>
              <a:gd name="connsiteX550" fmla="*/ 753434 w 1036210"/>
              <a:gd name="connsiteY550" fmla="*/ 318091 h 1335540"/>
              <a:gd name="connsiteX551" fmla="*/ 759707 w 1036210"/>
              <a:gd name="connsiteY551" fmla="*/ 323818 h 1335540"/>
              <a:gd name="connsiteX552" fmla="*/ 765981 w 1036210"/>
              <a:gd name="connsiteY552" fmla="*/ 329710 h 1335540"/>
              <a:gd name="connsiteX553" fmla="*/ 772084 w 1036210"/>
              <a:gd name="connsiteY553" fmla="*/ 335764 h 1335540"/>
              <a:gd name="connsiteX554" fmla="*/ 778018 w 1036210"/>
              <a:gd name="connsiteY554" fmla="*/ 341818 h 1335540"/>
              <a:gd name="connsiteX555" fmla="*/ 783783 w 1036210"/>
              <a:gd name="connsiteY555" fmla="*/ 348200 h 1335540"/>
              <a:gd name="connsiteX556" fmla="*/ 789379 w 1036210"/>
              <a:gd name="connsiteY556" fmla="*/ 354582 h 1335540"/>
              <a:gd name="connsiteX557" fmla="*/ 794974 w 1036210"/>
              <a:gd name="connsiteY557" fmla="*/ 361128 h 1335540"/>
              <a:gd name="connsiteX558" fmla="*/ 800230 w 1036210"/>
              <a:gd name="connsiteY558" fmla="*/ 367673 h 1335540"/>
              <a:gd name="connsiteX559" fmla="*/ 805485 w 1036210"/>
              <a:gd name="connsiteY559" fmla="*/ 374546 h 1335540"/>
              <a:gd name="connsiteX560" fmla="*/ 810233 w 1036210"/>
              <a:gd name="connsiteY560" fmla="*/ 381583 h 1335540"/>
              <a:gd name="connsiteX561" fmla="*/ 815150 w 1036210"/>
              <a:gd name="connsiteY561" fmla="*/ 388619 h 1335540"/>
              <a:gd name="connsiteX562" fmla="*/ 819728 w 1036210"/>
              <a:gd name="connsiteY562" fmla="*/ 395655 h 1335540"/>
              <a:gd name="connsiteX563" fmla="*/ 824306 w 1036210"/>
              <a:gd name="connsiteY563" fmla="*/ 403020 h 1335540"/>
              <a:gd name="connsiteX564" fmla="*/ 828375 w 1036210"/>
              <a:gd name="connsiteY564" fmla="*/ 410383 h 1335540"/>
              <a:gd name="connsiteX565" fmla="*/ 832614 w 1036210"/>
              <a:gd name="connsiteY565" fmla="*/ 417911 h 1335540"/>
              <a:gd name="connsiteX566" fmla="*/ 836513 w 1036210"/>
              <a:gd name="connsiteY566" fmla="*/ 425438 h 1335540"/>
              <a:gd name="connsiteX567" fmla="*/ 840244 w 1036210"/>
              <a:gd name="connsiteY567" fmla="*/ 433129 h 1335540"/>
              <a:gd name="connsiteX568" fmla="*/ 843804 w 1036210"/>
              <a:gd name="connsiteY568" fmla="*/ 440820 h 1335540"/>
              <a:gd name="connsiteX569" fmla="*/ 847026 w 1036210"/>
              <a:gd name="connsiteY569" fmla="*/ 448838 h 1335540"/>
              <a:gd name="connsiteX570" fmla="*/ 850247 w 1036210"/>
              <a:gd name="connsiteY570" fmla="*/ 456857 h 1335540"/>
              <a:gd name="connsiteX571" fmla="*/ 853129 w 1036210"/>
              <a:gd name="connsiteY571" fmla="*/ 464875 h 1335540"/>
              <a:gd name="connsiteX572" fmla="*/ 856012 w 1036210"/>
              <a:gd name="connsiteY572" fmla="*/ 473220 h 1335540"/>
              <a:gd name="connsiteX573" fmla="*/ 858555 w 1036210"/>
              <a:gd name="connsiteY573" fmla="*/ 481402 h 1335540"/>
              <a:gd name="connsiteX574" fmla="*/ 860759 w 1036210"/>
              <a:gd name="connsiteY574" fmla="*/ 489584 h 1335540"/>
              <a:gd name="connsiteX575" fmla="*/ 862963 w 1036210"/>
              <a:gd name="connsiteY575" fmla="*/ 498093 h 1335540"/>
              <a:gd name="connsiteX576" fmla="*/ 864828 w 1036210"/>
              <a:gd name="connsiteY576" fmla="*/ 506603 h 1335540"/>
              <a:gd name="connsiteX577" fmla="*/ 866524 w 1036210"/>
              <a:gd name="connsiteY577" fmla="*/ 515275 h 1335540"/>
              <a:gd name="connsiteX578" fmla="*/ 868219 w 1036210"/>
              <a:gd name="connsiteY578" fmla="*/ 523948 h 1335540"/>
              <a:gd name="connsiteX579" fmla="*/ 869406 w 1036210"/>
              <a:gd name="connsiteY579" fmla="*/ 532457 h 1335540"/>
              <a:gd name="connsiteX580" fmla="*/ 870423 w 1036210"/>
              <a:gd name="connsiteY580" fmla="*/ 541457 h 1335540"/>
              <a:gd name="connsiteX581" fmla="*/ 871101 w 1036210"/>
              <a:gd name="connsiteY581" fmla="*/ 550130 h 1335540"/>
              <a:gd name="connsiteX582" fmla="*/ 871780 w 1036210"/>
              <a:gd name="connsiteY582" fmla="*/ 559130 h 1335540"/>
              <a:gd name="connsiteX583" fmla="*/ 872118 w 1036210"/>
              <a:gd name="connsiteY583" fmla="*/ 568130 h 1335540"/>
              <a:gd name="connsiteX584" fmla="*/ 872288 w 1036210"/>
              <a:gd name="connsiteY584" fmla="*/ 577131 h 1335540"/>
              <a:gd name="connsiteX585" fmla="*/ 872118 w 1036210"/>
              <a:gd name="connsiteY585" fmla="*/ 583349 h 1335540"/>
              <a:gd name="connsiteX586" fmla="*/ 871949 w 1036210"/>
              <a:gd name="connsiteY586" fmla="*/ 589567 h 1335540"/>
              <a:gd name="connsiteX587" fmla="*/ 871780 w 1036210"/>
              <a:gd name="connsiteY587" fmla="*/ 595622 h 1335540"/>
              <a:gd name="connsiteX588" fmla="*/ 871271 w 1036210"/>
              <a:gd name="connsiteY588" fmla="*/ 601676 h 1335540"/>
              <a:gd name="connsiteX589" fmla="*/ 870932 w 1036210"/>
              <a:gd name="connsiteY589" fmla="*/ 607895 h 1335540"/>
              <a:gd name="connsiteX590" fmla="*/ 870254 w 1036210"/>
              <a:gd name="connsiteY590" fmla="*/ 613949 h 1335540"/>
              <a:gd name="connsiteX591" fmla="*/ 869576 w 1036210"/>
              <a:gd name="connsiteY591" fmla="*/ 619840 h 1335540"/>
              <a:gd name="connsiteX592" fmla="*/ 868897 w 1036210"/>
              <a:gd name="connsiteY592" fmla="*/ 625895 h 1335540"/>
              <a:gd name="connsiteX593" fmla="*/ 867880 w 1036210"/>
              <a:gd name="connsiteY593" fmla="*/ 631786 h 1335540"/>
              <a:gd name="connsiteX594" fmla="*/ 866693 w 1036210"/>
              <a:gd name="connsiteY594" fmla="*/ 637677 h 1335540"/>
              <a:gd name="connsiteX595" fmla="*/ 865676 w 1036210"/>
              <a:gd name="connsiteY595" fmla="*/ 643567 h 1335540"/>
              <a:gd name="connsiteX596" fmla="*/ 864489 w 1036210"/>
              <a:gd name="connsiteY596" fmla="*/ 649459 h 1335540"/>
              <a:gd name="connsiteX597" fmla="*/ 863302 w 1036210"/>
              <a:gd name="connsiteY597" fmla="*/ 655350 h 1335540"/>
              <a:gd name="connsiteX598" fmla="*/ 861776 w 1036210"/>
              <a:gd name="connsiteY598" fmla="*/ 661077 h 1335540"/>
              <a:gd name="connsiteX599" fmla="*/ 860250 w 1036210"/>
              <a:gd name="connsiteY599" fmla="*/ 666804 h 1335540"/>
              <a:gd name="connsiteX600" fmla="*/ 858555 w 1036210"/>
              <a:gd name="connsiteY600" fmla="*/ 672532 h 1335540"/>
              <a:gd name="connsiteX601" fmla="*/ 855164 w 1036210"/>
              <a:gd name="connsiteY601" fmla="*/ 683659 h 1335540"/>
              <a:gd name="connsiteX602" fmla="*/ 851264 w 1036210"/>
              <a:gd name="connsiteY602" fmla="*/ 694786 h 1335540"/>
              <a:gd name="connsiteX603" fmla="*/ 846856 w 1036210"/>
              <a:gd name="connsiteY603" fmla="*/ 705750 h 1335540"/>
              <a:gd name="connsiteX604" fmla="*/ 842448 w 1036210"/>
              <a:gd name="connsiteY604" fmla="*/ 716550 h 1335540"/>
              <a:gd name="connsiteX605" fmla="*/ 837361 w 1036210"/>
              <a:gd name="connsiteY605" fmla="*/ 727187 h 1335540"/>
              <a:gd name="connsiteX606" fmla="*/ 831935 w 1036210"/>
              <a:gd name="connsiteY606" fmla="*/ 737496 h 1335540"/>
              <a:gd name="connsiteX607" fmla="*/ 826340 w 1036210"/>
              <a:gd name="connsiteY607" fmla="*/ 747805 h 1335540"/>
              <a:gd name="connsiteX608" fmla="*/ 820236 w 1036210"/>
              <a:gd name="connsiteY608" fmla="*/ 757787 h 1335540"/>
              <a:gd name="connsiteX609" fmla="*/ 820236 w 1036210"/>
              <a:gd name="connsiteY609" fmla="*/ 757951 h 1335540"/>
              <a:gd name="connsiteX610" fmla="*/ 820067 w 1036210"/>
              <a:gd name="connsiteY610" fmla="*/ 758114 h 1335540"/>
              <a:gd name="connsiteX611" fmla="*/ 820067 w 1036210"/>
              <a:gd name="connsiteY611" fmla="*/ 758278 h 1335540"/>
              <a:gd name="connsiteX612" fmla="*/ 819897 w 1036210"/>
              <a:gd name="connsiteY612" fmla="*/ 758606 h 1335540"/>
              <a:gd name="connsiteX613" fmla="*/ 815828 w 1036210"/>
              <a:gd name="connsiteY613" fmla="*/ 765642 h 1335540"/>
              <a:gd name="connsiteX614" fmla="*/ 811929 w 1036210"/>
              <a:gd name="connsiteY614" fmla="*/ 772678 h 1335540"/>
              <a:gd name="connsiteX615" fmla="*/ 807520 w 1036210"/>
              <a:gd name="connsiteY615" fmla="*/ 779387 h 1335540"/>
              <a:gd name="connsiteX616" fmla="*/ 803112 w 1036210"/>
              <a:gd name="connsiteY616" fmla="*/ 785933 h 1335540"/>
              <a:gd name="connsiteX617" fmla="*/ 798534 w 1036210"/>
              <a:gd name="connsiteY617" fmla="*/ 792478 h 1335540"/>
              <a:gd name="connsiteX618" fmla="*/ 793956 w 1036210"/>
              <a:gd name="connsiteY618" fmla="*/ 798860 h 1335540"/>
              <a:gd name="connsiteX619" fmla="*/ 784292 w 1036210"/>
              <a:gd name="connsiteY619" fmla="*/ 811624 h 1335540"/>
              <a:gd name="connsiteX620" fmla="*/ 774628 w 1036210"/>
              <a:gd name="connsiteY620" fmla="*/ 824224 h 1335540"/>
              <a:gd name="connsiteX621" fmla="*/ 764624 w 1036210"/>
              <a:gd name="connsiteY621" fmla="*/ 837152 h 1335540"/>
              <a:gd name="connsiteX622" fmla="*/ 759707 w 1036210"/>
              <a:gd name="connsiteY622" fmla="*/ 843697 h 1335540"/>
              <a:gd name="connsiteX623" fmla="*/ 755130 w 1036210"/>
              <a:gd name="connsiteY623" fmla="*/ 850570 h 1335540"/>
              <a:gd name="connsiteX624" fmla="*/ 750382 w 1036210"/>
              <a:gd name="connsiteY624" fmla="*/ 857443 h 1335540"/>
              <a:gd name="connsiteX625" fmla="*/ 745634 w 1036210"/>
              <a:gd name="connsiteY625" fmla="*/ 864480 h 1335540"/>
              <a:gd name="connsiteX626" fmla="*/ 741057 w 1036210"/>
              <a:gd name="connsiteY626" fmla="*/ 872007 h 1335540"/>
              <a:gd name="connsiteX627" fmla="*/ 736818 w 1036210"/>
              <a:gd name="connsiteY627" fmla="*/ 879698 h 1335540"/>
              <a:gd name="connsiteX628" fmla="*/ 732579 w 1036210"/>
              <a:gd name="connsiteY628" fmla="*/ 887552 h 1335540"/>
              <a:gd name="connsiteX629" fmla="*/ 728340 w 1036210"/>
              <a:gd name="connsiteY629" fmla="*/ 895734 h 1335540"/>
              <a:gd name="connsiteX630" fmla="*/ 724611 w 1036210"/>
              <a:gd name="connsiteY630" fmla="*/ 904407 h 1335540"/>
              <a:gd name="connsiteX631" fmla="*/ 720880 w 1036210"/>
              <a:gd name="connsiteY631" fmla="*/ 913407 h 1335540"/>
              <a:gd name="connsiteX632" fmla="*/ 717489 w 1036210"/>
              <a:gd name="connsiteY632" fmla="*/ 922898 h 1335540"/>
              <a:gd name="connsiteX633" fmla="*/ 714268 w 1036210"/>
              <a:gd name="connsiteY633" fmla="*/ 932717 h 1335540"/>
              <a:gd name="connsiteX634" fmla="*/ 711555 w 1036210"/>
              <a:gd name="connsiteY634" fmla="*/ 943026 h 1335540"/>
              <a:gd name="connsiteX635" fmla="*/ 710029 w 1036210"/>
              <a:gd name="connsiteY635" fmla="*/ 948426 h 1335540"/>
              <a:gd name="connsiteX636" fmla="*/ 708842 w 1036210"/>
              <a:gd name="connsiteY636" fmla="*/ 953826 h 1335540"/>
              <a:gd name="connsiteX637" fmla="*/ 707655 w 1036210"/>
              <a:gd name="connsiteY637" fmla="*/ 959390 h 1335540"/>
              <a:gd name="connsiteX638" fmla="*/ 706638 w 1036210"/>
              <a:gd name="connsiteY638" fmla="*/ 965281 h 1335540"/>
              <a:gd name="connsiteX639" fmla="*/ 705621 w 1036210"/>
              <a:gd name="connsiteY639" fmla="*/ 971171 h 1335540"/>
              <a:gd name="connsiteX640" fmla="*/ 704603 w 1036210"/>
              <a:gd name="connsiteY640" fmla="*/ 977226 h 1335540"/>
              <a:gd name="connsiteX641" fmla="*/ 703586 w 1036210"/>
              <a:gd name="connsiteY641" fmla="*/ 983281 h 1335540"/>
              <a:gd name="connsiteX642" fmla="*/ 702908 w 1036210"/>
              <a:gd name="connsiteY642" fmla="*/ 989663 h 1335540"/>
              <a:gd name="connsiteX643" fmla="*/ 702230 w 1036210"/>
              <a:gd name="connsiteY643" fmla="*/ 996208 h 1335540"/>
              <a:gd name="connsiteX644" fmla="*/ 701721 w 1036210"/>
              <a:gd name="connsiteY644" fmla="*/ 1002754 h 1335540"/>
              <a:gd name="connsiteX645" fmla="*/ 701382 w 1036210"/>
              <a:gd name="connsiteY645" fmla="*/ 1009626 h 1335540"/>
              <a:gd name="connsiteX646" fmla="*/ 700873 w 1036210"/>
              <a:gd name="connsiteY646" fmla="*/ 1016499 h 1335540"/>
              <a:gd name="connsiteX647" fmla="*/ 700704 w 1036210"/>
              <a:gd name="connsiteY647" fmla="*/ 1023863 h 1335540"/>
              <a:gd name="connsiteX648" fmla="*/ 700534 w 1036210"/>
              <a:gd name="connsiteY648" fmla="*/ 1031063 h 1335540"/>
              <a:gd name="connsiteX649" fmla="*/ 700365 w 1036210"/>
              <a:gd name="connsiteY649" fmla="*/ 1033845 h 1335540"/>
              <a:gd name="connsiteX650" fmla="*/ 699856 w 1036210"/>
              <a:gd name="connsiteY650" fmla="*/ 1036791 h 1335540"/>
              <a:gd name="connsiteX651" fmla="*/ 699178 w 1036210"/>
              <a:gd name="connsiteY651" fmla="*/ 1039572 h 1335540"/>
              <a:gd name="connsiteX652" fmla="*/ 698161 w 1036210"/>
              <a:gd name="connsiteY652" fmla="*/ 1042354 h 1335540"/>
              <a:gd name="connsiteX653" fmla="*/ 696804 w 1036210"/>
              <a:gd name="connsiteY653" fmla="*/ 1044645 h 1335540"/>
              <a:gd name="connsiteX654" fmla="*/ 695278 w 1036210"/>
              <a:gd name="connsiteY654" fmla="*/ 1047100 h 1335540"/>
              <a:gd name="connsiteX655" fmla="*/ 693583 w 1036210"/>
              <a:gd name="connsiteY655" fmla="*/ 1049391 h 1335540"/>
              <a:gd name="connsiteX656" fmla="*/ 691548 w 1036210"/>
              <a:gd name="connsiteY656" fmla="*/ 1051354 h 1335540"/>
              <a:gd name="connsiteX657" fmla="*/ 689514 w 1036210"/>
              <a:gd name="connsiteY657" fmla="*/ 1053154 h 1335540"/>
              <a:gd name="connsiteX658" fmla="*/ 687310 w 1036210"/>
              <a:gd name="connsiteY658" fmla="*/ 1054954 h 1335540"/>
              <a:gd name="connsiteX659" fmla="*/ 684766 w 1036210"/>
              <a:gd name="connsiteY659" fmla="*/ 1056264 h 1335540"/>
              <a:gd name="connsiteX660" fmla="*/ 682223 w 1036210"/>
              <a:gd name="connsiteY660" fmla="*/ 1057573 h 1335540"/>
              <a:gd name="connsiteX661" fmla="*/ 679510 w 1036210"/>
              <a:gd name="connsiteY661" fmla="*/ 1058391 h 1335540"/>
              <a:gd name="connsiteX662" fmla="*/ 676628 w 1036210"/>
              <a:gd name="connsiteY662" fmla="*/ 1059209 h 1335540"/>
              <a:gd name="connsiteX663" fmla="*/ 673746 w 1036210"/>
              <a:gd name="connsiteY663" fmla="*/ 1059700 h 1335540"/>
              <a:gd name="connsiteX664" fmla="*/ 670524 w 1036210"/>
              <a:gd name="connsiteY664" fmla="*/ 1059864 h 1335540"/>
              <a:gd name="connsiteX665" fmla="*/ 509791 w 1036210"/>
              <a:gd name="connsiteY665" fmla="*/ 1059864 h 1335540"/>
              <a:gd name="connsiteX666" fmla="*/ 348718 w 1036210"/>
              <a:gd name="connsiteY666" fmla="*/ 1059864 h 1335540"/>
              <a:gd name="connsiteX667" fmla="*/ 345497 w 1036210"/>
              <a:gd name="connsiteY667" fmla="*/ 1059700 h 1335540"/>
              <a:gd name="connsiteX668" fmla="*/ 342615 w 1036210"/>
              <a:gd name="connsiteY668" fmla="*/ 1059209 h 1335540"/>
              <a:gd name="connsiteX669" fmla="*/ 339733 w 1036210"/>
              <a:gd name="connsiteY669" fmla="*/ 1058391 h 1335540"/>
              <a:gd name="connsiteX670" fmla="*/ 337020 w 1036210"/>
              <a:gd name="connsiteY670" fmla="*/ 1057573 h 1335540"/>
              <a:gd name="connsiteX671" fmla="*/ 334477 w 1036210"/>
              <a:gd name="connsiteY671" fmla="*/ 1056264 h 1335540"/>
              <a:gd name="connsiteX672" fmla="*/ 331933 w 1036210"/>
              <a:gd name="connsiteY672" fmla="*/ 1054954 h 1335540"/>
              <a:gd name="connsiteX673" fmla="*/ 329729 w 1036210"/>
              <a:gd name="connsiteY673" fmla="*/ 1053154 h 1335540"/>
              <a:gd name="connsiteX674" fmla="*/ 327525 w 1036210"/>
              <a:gd name="connsiteY674" fmla="*/ 1051354 h 1335540"/>
              <a:gd name="connsiteX675" fmla="*/ 325660 w 1036210"/>
              <a:gd name="connsiteY675" fmla="*/ 1049391 h 1335540"/>
              <a:gd name="connsiteX676" fmla="*/ 323965 w 1036210"/>
              <a:gd name="connsiteY676" fmla="*/ 1047100 h 1335540"/>
              <a:gd name="connsiteX677" fmla="*/ 322438 w 1036210"/>
              <a:gd name="connsiteY677" fmla="*/ 1044809 h 1335540"/>
              <a:gd name="connsiteX678" fmla="*/ 321082 w 1036210"/>
              <a:gd name="connsiteY678" fmla="*/ 1042354 h 1335540"/>
              <a:gd name="connsiteX679" fmla="*/ 320065 w 1036210"/>
              <a:gd name="connsiteY679" fmla="*/ 1039572 h 1335540"/>
              <a:gd name="connsiteX680" fmla="*/ 319386 w 1036210"/>
              <a:gd name="connsiteY680" fmla="*/ 1036954 h 1335540"/>
              <a:gd name="connsiteX681" fmla="*/ 318878 w 1036210"/>
              <a:gd name="connsiteY681" fmla="*/ 1034009 h 1335540"/>
              <a:gd name="connsiteX682" fmla="*/ 318708 w 1036210"/>
              <a:gd name="connsiteY682" fmla="*/ 1031063 h 1335540"/>
              <a:gd name="connsiteX683" fmla="*/ 318539 w 1036210"/>
              <a:gd name="connsiteY683" fmla="*/ 1023863 h 1335540"/>
              <a:gd name="connsiteX684" fmla="*/ 318369 w 1036210"/>
              <a:gd name="connsiteY684" fmla="*/ 1016499 h 1335540"/>
              <a:gd name="connsiteX685" fmla="*/ 318030 w 1036210"/>
              <a:gd name="connsiteY685" fmla="*/ 1009626 h 1335540"/>
              <a:gd name="connsiteX686" fmla="*/ 317521 w 1036210"/>
              <a:gd name="connsiteY686" fmla="*/ 1002754 h 1335540"/>
              <a:gd name="connsiteX687" fmla="*/ 317013 w 1036210"/>
              <a:gd name="connsiteY687" fmla="*/ 996208 h 1335540"/>
              <a:gd name="connsiteX688" fmla="*/ 316335 w 1036210"/>
              <a:gd name="connsiteY688" fmla="*/ 989663 h 1335540"/>
              <a:gd name="connsiteX689" fmla="*/ 315656 w 1036210"/>
              <a:gd name="connsiteY689" fmla="*/ 983281 h 1335540"/>
              <a:gd name="connsiteX690" fmla="*/ 314639 w 1036210"/>
              <a:gd name="connsiteY690" fmla="*/ 977226 h 1335540"/>
              <a:gd name="connsiteX691" fmla="*/ 313622 w 1036210"/>
              <a:gd name="connsiteY691" fmla="*/ 971171 h 1335540"/>
              <a:gd name="connsiteX692" fmla="*/ 312774 w 1036210"/>
              <a:gd name="connsiteY692" fmla="*/ 965281 h 1335540"/>
              <a:gd name="connsiteX693" fmla="*/ 311587 w 1036210"/>
              <a:gd name="connsiteY693" fmla="*/ 959553 h 1335540"/>
              <a:gd name="connsiteX694" fmla="*/ 310400 w 1036210"/>
              <a:gd name="connsiteY694" fmla="*/ 953826 h 1335540"/>
              <a:gd name="connsiteX695" fmla="*/ 309214 w 1036210"/>
              <a:gd name="connsiteY695" fmla="*/ 948426 h 1335540"/>
              <a:gd name="connsiteX696" fmla="*/ 307857 w 1036210"/>
              <a:gd name="connsiteY696" fmla="*/ 943026 h 1335540"/>
              <a:gd name="connsiteX697" fmla="*/ 304975 w 1036210"/>
              <a:gd name="connsiteY697" fmla="*/ 932717 h 1335540"/>
              <a:gd name="connsiteX698" fmla="*/ 301753 w 1036210"/>
              <a:gd name="connsiteY698" fmla="*/ 922898 h 1335540"/>
              <a:gd name="connsiteX699" fmla="*/ 298363 w 1036210"/>
              <a:gd name="connsiteY699" fmla="*/ 913407 h 1335540"/>
              <a:gd name="connsiteX700" fmla="*/ 294632 w 1036210"/>
              <a:gd name="connsiteY700" fmla="*/ 904407 h 1335540"/>
              <a:gd name="connsiteX701" fmla="*/ 290902 w 1036210"/>
              <a:gd name="connsiteY701" fmla="*/ 895734 h 1335540"/>
              <a:gd name="connsiteX702" fmla="*/ 286833 w 1036210"/>
              <a:gd name="connsiteY702" fmla="*/ 887552 h 1335540"/>
              <a:gd name="connsiteX703" fmla="*/ 282425 w 1036210"/>
              <a:gd name="connsiteY703" fmla="*/ 879698 h 1335540"/>
              <a:gd name="connsiteX704" fmla="*/ 278186 w 1036210"/>
              <a:gd name="connsiteY704" fmla="*/ 872007 h 1335540"/>
              <a:gd name="connsiteX705" fmla="*/ 273608 w 1036210"/>
              <a:gd name="connsiteY705" fmla="*/ 864480 h 1335540"/>
              <a:gd name="connsiteX706" fmla="*/ 268861 w 1036210"/>
              <a:gd name="connsiteY706" fmla="*/ 857443 h 1335540"/>
              <a:gd name="connsiteX707" fmla="*/ 264114 w 1036210"/>
              <a:gd name="connsiteY707" fmla="*/ 850570 h 1335540"/>
              <a:gd name="connsiteX708" fmla="*/ 259535 w 1036210"/>
              <a:gd name="connsiteY708" fmla="*/ 843697 h 1335540"/>
              <a:gd name="connsiteX709" fmla="*/ 254618 w 1036210"/>
              <a:gd name="connsiteY709" fmla="*/ 837152 h 1335540"/>
              <a:gd name="connsiteX710" fmla="*/ 244785 w 1036210"/>
              <a:gd name="connsiteY710" fmla="*/ 824224 h 1335540"/>
              <a:gd name="connsiteX711" fmla="*/ 234951 w 1036210"/>
              <a:gd name="connsiteY711" fmla="*/ 811624 h 1335540"/>
              <a:gd name="connsiteX712" fmla="*/ 225286 w 1036210"/>
              <a:gd name="connsiteY712" fmla="*/ 798860 h 1335540"/>
              <a:gd name="connsiteX713" fmla="*/ 220709 w 1036210"/>
              <a:gd name="connsiteY713" fmla="*/ 792478 h 1335540"/>
              <a:gd name="connsiteX714" fmla="*/ 216131 w 1036210"/>
              <a:gd name="connsiteY714" fmla="*/ 785933 h 1335540"/>
              <a:gd name="connsiteX715" fmla="*/ 211722 w 1036210"/>
              <a:gd name="connsiteY715" fmla="*/ 779387 h 1335540"/>
              <a:gd name="connsiteX716" fmla="*/ 207314 w 1036210"/>
              <a:gd name="connsiteY716" fmla="*/ 772678 h 1335540"/>
              <a:gd name="connsiteX717" fmla="*/ 203415 w 1036210"/>
              <a:gd name="connsiteY717" fmla="*/ 765642 h 1335540"/>
              <a:gd name="connsiteX718" fmla="*/ 199346 w 1036210"/>
              <a:gd name="connsiteY718" fmla="*/ 758606 h 1335540"/>
              <a:gd name="connsiteX719" fmla="*/ 199176 w 1036210"/>
              <a:gd name="connsiteY719" fmla="*/ 758278 h 1335540"/>
              <a:gd name="connsiteX720" fmla="*/ 199006 w 1036210"/>
              <a:gd name="connsiteY720" fmla="*/ 758114 h 1335540"/>
              <a:gd name="connsiteX721" fmla="*/ 199176 w 1036210"/>
              <a:gd name="connsiteY721" fmla="*/ 758114 h 1335540"/>
              <a:gd name="connsiteX722" fmla="*/ 199176 w 1036210"/>
              <a:gd name="connsiteY722" fmla="*/ 757951 h 1335540"/>
              <a:gd name="connsiteX723" fmla="*/ 199006 w 1036210"/>
              <a:gd name="connsiteY723" fmla="*/ 757787 h 1335540"/>
              <a:gd name="connsiteX724" fmla="*/ 192902 w 1036210"/>
              <a:gd name="connsiteY724" fmla="*/ 747805 h 1335540"/>
              <a:gd name="connsiteX725" fmla="*/ 187307 w 1036210"/>
              <a:gd name="connsiteY725" fmla="*/ 737496 h 1335540"/>
              <a:gd name="connsiteX726" fmla="*/ 181882 w 1036210"/>
              <a:gd name="connsiteY726" fmla="*/ 727187 h 1335540"/>
              <a:gd name="connsiteX727" fmla="*/ 176796 w 1036210"/>
              <a:gd name="connsiteY727" fmla="*/ 716550 h 1335540"/>
              <a:gd name="connsiteX728" fmla="*/ 172387 w 1036210"/>
              <a:gd name="connsiteY728" fmla="*/ 705750 h 1335540"/>
              <a:gd name="connsiteX729" fmla="*/ 167979 w 1036210"/>
              <a:gd name="connsiteY729" fmla="*/ 694786 h 1335540"/>
              <a:gd name="connsiteX730" fmla="*/ 164079 w 1036210"/>
              <a:gd name="connsiteY730" fmla="*/ 683659 h 1335540"/>
              <a:gd name="connsiteX731" fmla="*/ 160688 w 1036210"/>
              <a:gd name="connsiteY731" fmla="*/ 672532 h 1335540"/>
              <a:gd name="connsiteX732" fmla="*/ 158993 w 1036210"/>
              <a:gd name="connsiteY732" fmla="*/ 666804 h 1335540"/>
              <a:gd name="connsiteX733" fmla="*/ 157467 w 1036210"/>
              <a:gd name="connsiteY733" fmla="*/ 661077 h 1335540"/>
              <a:gd name="connsiteX734" fmla="*/ 156110 w 1036210"/>
              <a:gd name="connsiteY734" fmla="*/ 655350 h 1335540"/>
              <a:gd name="connsiteX735" fmla="*/ 154754 w 1036210"/>
              <a:gd name="connsiteY735" fmla="*/ 649459 h 1335540"/>
              <a:gd name="connsiteX736" fmla="*/ 153567 w 1036210"/>
              <a:gd name="connsiteY736" fmla="*/ 643567 h 1335540"/>
              <a:gd name="connsiteX737" fmla="*/ 152550 w 1036210"/>
              <a:gd name="connsiteY737" fmla="*/ 637677 h 1335540"/>
              <a:gd name="connsiteX738" fmla="*/ 151363 w 1036210"/>
              <a:gd name="connsiteY738" fmla="*/ 631786 h 1335540"/>
              <a:gd name="connsiteX739" fmla="*/ 150515 w 1036210"/>
              <a:gd name="connsiteY739" fmla="*/ 625895 h 1335540"/>
              <a:gd name="connsiteX740" fmla="*/ 149667 w 1036210"/>
              <a:gd name="connsiteY740" fmla="*/ 619840 h 1335540"/>
              <a:gd name="connsiteX741" fmla="*/ 148989 w 1036210"/>
              <a:gd name="connsiteY741" fmla="*/ 613949 h 1335540"/>
              <a:gd name="connsiteX742" fmla="*/ 148311 w 1036210"/>
              <a:gd name="connsiteY742" fmla="*/ 607895 h 1335540"/>
              <a:gd name="connsiteX743" fmla="*/ 147972 w 1036210"/>
              <a:gd name="connsiteY743" fmla="*/ 601676 h 1335540"/>
              <a:gd name="connsiteX744" fmla="*/ 147463 w 1036210"/>
              <a:gd name="connsiteY744" fmla="*/ 595622 h 1335540"/>
              <a:gd name="connsiteX745" fmla="*/ 147294 w 1036210"/>
              <a:gd name="connsiteY745" fmla="*/ 589567 h 1335540"/>
              <a:gd name="connsiteX746" fmla="*/ 147124 w 1036210"/>
              <a:gd name="connsiteY746" fmla="*/ 583349 h 1335540"/>
              <a:gd name="connsiteX747" fmla="*/ 147124 w 1036210"/>
              <a:gd name="connsiteY747" fmla="*/ 577131 h 1335540"/>
              <a:gd name="connsiteX748" fmla="*/ 147124 w 1036210"/>
              <a:gd name="connsiteY748" fmla="*/ 568130 h 1335540"/>
              <a:gd name="connsiteX749" fmla="*/ 147463 w 1036210"/>
              <a:gd name="connsiteY749" fmla="*/ 559130 h 1335540"/>
              <a:gd name="connsiteX750" fmla="*/ 148141 w 1036210"/>
              <a:gd name="connsiteY750" fmla="*/ 550130 h 1335540"/>
              <a:gd name="connsiteX751" fmla="*/ 148819 w 1036210"/>
              <a:gd name="connsiteY751" fmla="*/ 541457 h 1335540"/>
              <a:gd name="connsiteX752" fmla="*/ 149837 w 1036210"/>
              <a:gd name="connsiteY752" fmla="*/ 532457 h 1335540"/>
              <a:gd name="connsiteX753" fmla="*/ 151193 w 1036210"/>
              <a:gd name="connsiteY753" fmla="*/ 523948 h 1335540"/>
              <a:gd name="connsiteX754" fmla="*/ 152719 w 1036210"/>
              <a:gd name="connsiteY754" fmla="*/ 515275 h 1335540"/>
              <a:gd name="connsiteX755" fmla="*/ 154415 w 1036210"/>
              <a:gd name="connsiteY755" fmla="*/ 506603 h 1335540"/>
              <a:gd name="connsiteX756" fmla="*/ 156280 w 1036210"/>
              <a:gd name="connsiteY756" fmla="*/ 498093 h 1335540"/>
              <a:gd name="connsiteX757" fmla="*/ 158484 w 1036210"/>
              <a:gd name="connsiteY757" fmla="*/ 489584 h 1335540"/>
              <a:gd name="connsiteX758" fmla="*/ 160858 w 1036210"/>
              <a:gd name="connsiteY758" fmla="*/ 481402 h 1335540"/>
              <a:gd name="connsiteX759" fmla="*/ 163231 w 1036210"/>
              <a:gd name="connsiteY759" fmla="*/ 473220 h 1335540"/>
              <a:gd name="connsiteX760" fmla="*/ 166114 w 1036210"/>
              <a:gd name="connsiteY760" fmla="*/ 464875 h 1335540"/>
              <a:gd name="connsiteX761" fmla="*/ 168996 w 1036210"/>
              <a:gd name="connsiteY761" fmla="*/ 456857 h 1335540"/>
              <a:gd name="connsiteX762" fmla="*/ 172217 w 1036210"/>
              <a:gd name="connsiteY762" fmla="*/ 448838 h 1335540"/>
              <a:gd name="connsiteX763" fmla="*/ 175439 w 1036210"/>
              <a:gd name="connsiteY763" fmla="*/ 440820 h 1335540"/>
              <a:gd name="connsiteX764" fmla="*/ 178999 w 1036210"/>
              <a:gd name="connsiteY764" fmla="*/ 433129 h 1335540"/>
              <a:gd name="connsiteX765" fmla="*/ 182730 w 1036210"/>
              <a:gd name="connsiteY765" fmla="*/ 425438 h 1335540"/>
              <a:gd name="connsiteX766" fmla="*/ 186629 w 1036210"/>
              <a:gd name="connsiteY766" fmla="*/ 417911 h 1335540"/>
              <a:gd name="connsiteX767" fmla="*/ 190868 w 1036210"/>
              <a:gd name="connsiteY767" fmla="*/ 410383 h 1335540"/>
              <a:gd name="connsiteX768" fmla="*/ 194937 w 1036210"/>
              <a:gd name="connsiteY768" fmla="*/ 403020 h 1335540"/>
              <a:gd name="connsiteX769" fmla="*/ 199515 w 1036210"/>
              <a:gd name="connsiteY769" fmla="*/ 395655 h 1335540"/>
              <a:gd name="connsiteX770" fmla="*/ 204093 w 1036210"/>
              <a:gd name="connsiteY770" fmla="*/ 388619 h 1335540"/>
              <a:gd name="connsiteX771" fmla="*/ 209010 w 1036210"/>
              <a:gd name="connsiteY771" fmla="*/ 381583 h 1335540"/>
              <a:gd name="connsiteX772" fmla="*/ 213757 w 1036210"/>
              <a:gd name="connsiteY772" fmla="*/ 374546 h 1335540"/>
              <a:gd name="connsiteX773" fmla="*/ 219013 w 1036210"/>
              <a:gd name="connsiteY773" fmla="*/ 367673 h 1335540"/>
              <a:gd name="connsiteX774" fmla="*/ 224269 w 1036210"/>
              <a:gd name="connsiteY774" fmla="*/ 361128 h 1335540"/>
              <a:gd name="connsiteX775" fmla="*/ 229864 w 1036210"/>
              <a:gd name="connsiteY775" fmla="*/ 354582 h 1335540"/>
              <a:gd name="connsiteX776" fmla="*/ 235460 w 1036210"/>
              <a:gd name="connsiteY776" fmla="*/ 348200 h 1335540"/>
              <a:gd name="connsiteX777" fmla="*/ 241224 w 1036210"/>
              <a:gd name="connsiteY777" fmla="*/ 341818 h 1335540"/>
              <a:gd name="connsiteX778" fmla="*/ 247158 w 1036210"/>
              <a:gd name="connsiteY778" fmla="*/ 335764 h 1335540"/>
              <a:gd name="connsiteX779" fmla="*/ 253262 w 1036210"/>
              <a:gd name="connsiteY779" fmla="*/ 329710 h 1335540"/>
              <a:gd name="connsiteX780" fmla="*/ 259535 w 1036210"/>
              <a:gd name="connsiteY780" fmla="*/ 323818 h 1335540"/>
              <a:gd name="connsiteX781" fmla="*/ 265809 w 1036210"/>
              <a:gd name="connsiteY781" fmla="*/ 318091 h 1335540"/>
              <a:gd name="connsiteX782" fmla="*/ 272421 w 1036210"/>
              <a:gd name="connsiteY782" fmla="*/ 312528 h 1335540"/>
              <a:gd name="connsiteX783" fmla="*/ 279034 w 1036210"/>
              <a:gd name="connsiteY783" fmla="*/ 307127 h 1335540"/>
              <a:gd name="connsiteX784" fmla="*/ 285816 w 1036210"/>
              <a:gd name="connsiteY784" fmla="*/ 301727 h 1335540"/>
              <a:gd name="connsiteX785" fmla="*/ 292598 w 1036210"/>
              <a:gd name="connsiteY785" fmla="*/ 296818 h 1335540"/>
              <a:gd name="connsiteX786" fmla="*/ 299719 w 1036210"/>
              <a:gd name="connsiteY786" fmla="*/ 291745 h 1335540"/>
              <a:gd name="connsiteX787" fmla="*/ 306840 w 1036210"/>
              <a:gd name="connsiteY787" fmla="*/ 287000 h 1335540"/>
              <a:gd name="connsiteX788" fmla="*/ 314131 w 1036210"/>
              <a:gd name="connsiteY788" fmla="*/ 282254 h 1335540"/>
              <a:gd name="connsiteX789" fmla="*/ 321591 w 1036210"/>
              <a:gd name="connsiteY789" fmla="*/ 277836 h 1335540"/>
              <a:gd name="connsiteX790" fmla="*/ 329220 w 1036210"/>
              <a:gd name="connsiteY790" fmla="*/ 273581 h 1335540"/>
              <a:gd name="connsiteX791" fmla="*/ 336850 w 1036210"/>
              <a:gd name="connsiteY791" fmla="*/ 269491 h 1335540"/>
              <a:gd name="connsiteX792" fmla="*/ 344480 w 1036210"/>
              <a:gd name="connsiteY792" fmla="*/ 265400 h 1335540"/>
              <a:gd name="connsiteX793" fmla="*/ 352279 w 1036210"/>
              <a:gd name="connsiteY793" fmla="*/ 261799 h 1335540"/>
              <a:gd name="connsiteX794" fmla="*/ 360417 w 1036210"/>
              <a:gd name="connsiteY794" fmla="*/ 258036 h 1335540"/>
              <a:gd name="connsiteX795" fmla="*/ 368556 w 1036210"/>
              <a:gd name="connsiteY795" fmla="*/ 254763 h 1335540"/>
              <a:gd name="connsiteX796" fmla="*/ 376695 w 1036210"/>
              <a:gd name="connsiteY796" fmla="*/ 251490 h 1335540"/>
              <a:gd name="connsiteX797" fmla="*/ 385002 w 1036210"/>
              <a:gd name="connsiteY797" fmla="*/ 248545 h 1335540"/>
              <a:gd name="connsiteX798" fmla="*/ 393310 w 1036210"/>
              <a:gd name="connsiteY798" fmla="*/ 245599 h 1335540"/>
              <a:gd name="connsiteX799" fmla="*/ 401788 w 1036210"/>
              <a:gd name="connsiteY799" fmla="*/ 242981 h 1335540"/>
              <a:gd name="connsiteX800" fmla="*/ 410435 w 1036210"/>
              <a:gd name="connsiteY800" fmla="*/ 240363 h 1335540"/>
              <a:gd name="connsiteX801" fmla="*/ 418912 w 1036210"/>
              <a:gd name="connsiteY801" fmla="*/ 238235 h 1335540"/>
              <a:gd name="connsiteX802" fmla="*/ 427729 w 1036210"/>
              <a:gd name="connsiteY802" fmla="*/ 236272 h 1335540"/>
              <a:gd name="connsiteX803" fmla="*/ 436546 w 1036210"/>
              <a:gd name="connsiteY803" fmla="*/ 234308 h 1335540"/>
              <a:gd name="connsiteX804" fmla="*/ 445362 w 1036210"/>
              <a:gd name="connsiteY804" fmla="*/ 232672 h 1335540"/>
              <a:gd name="connsiteX805" fmla="*/ 454518 w 1036210"/>
              <a:gd name="connsiteY805" fmla="*/ 231199 h 1335540"/>
              <a:gd name="connsiteX806" fmla="*/ 463504 w 1036210"/>
              <a:gd name="connsiteY806" fmla="*/ 229890 h 1335540"/>
              <a:gd name="connsiteX807" fmla="*/ 472660 w 1036210"/>
              <a:gd name="connsiteY807" fmla="*/ 228908 h 1335540"/>
              <a:gd name="connsiteX808" fmla="*/ 481646 w 1036210"/>
              <a:gd name="connsiteY808" fmla="*/ 228254 h 1335540"/>
              <a:gd name="connsiteX809" fmla="*/ 490971 w 1036210"/>
              <a:gd name="connsiteY809" fmla="*/ 227599 h 1335540"/>
              <a:gd name="connsiteX810" fmla="*/ 500296 w 1036210"/>
              <a:gd name="connsiteY810" fmla="*/ 227272 h 1335540"/>
              <a:gd name="connsiteX811" fmla="*/ 484237 w 1036210"/>
              <a:gd name="connsiteY811" fmla="*/ 0 h 1335540"/>
              <a:gd name="connsiteX812" fmla="*/ 530988 w 1036210"/>
              <a:gd name="connsiteY812" fmla="*/ 0 h 1335540"/>
              <a:gd name="connsiteX813" fmla="*/ 530988 w 1036210"/>
              <a:gd name="connsiteY813" fmla="*/ 117095 h 1335540"/>
              <a:gd name="connsiteX814" fmla="*/ 484237 w 1036210"/>
              <a:gd name="connsiteY814" fmla="*/ 117095 h 13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1036210" h="1335540">
                <a:moveTo>
                  <a:pt x="409742" y="1266007"/>
                </a:moveTo>
                <a:lnTo>
                  <a:pt x="609670" y="1266007"/>
                </a:lnTo>
                <a:lnTo>
                  <a:pt x="609670" y="1269632"/>
                </a:lnTo>
                <a:lnTo>
                  <a:pt x="609160" y="1273093"/>
                </a:lnTo>
                <a:lnTo>
                  <a:pt x="608650" y="1276553"/>
                </a:lnTo>
                <a:lnTo>
                  <a:pt x="607800" y="1280013"/>
                </a:lnTo>
                <a:lnTo>
                  <a:pt x="606610" y="1283473"/>
                </a:lnTo>
                <a:lnTo>
                  <a:pt x="605420" y="1286769"/>
                </a:lnTo>
                <a:lnTo>
                  <a:pt x="603720" y="1290064"/>
                </a:lnTo>
                <a:lnTo>
                  <a:pt x="601850" y="1293029"/>
                </a:lnTo>
                <a:lnTo>
                  <a:pt x="599980" y="1296325"/>
                </a:lnTo>
                <a:lnTo>
                  <a:pt x="597600" y="1299126"/>
                </a:lnTo>
                <a:lnTo>
                  <a:pt x="595220" y="1302092"/>
                </a:lnTo>
                <a:lnTo>
                  <a:pt x="592670" y="1304893"/>
                </a:lnTo>
                <a:lnTo>
                  <a:pt x="589950" y="1307694"/>
                </a:lnTo>
                <a:lnTo>
                  <a:pt x="587059" y="1310330"/>
                </a:lnTo>
                <a:lnTo>
                  <a:pt x="583829" y="1312802"/>
                </a:lnTo>
                <a:lnTo>
                  <a:pt x="580599" y="1315274"/>
                </a:lnTo>
                <a:lnTo>
                  <a:pt x="577029" y="1317580"/>
                </a:lnTo>
                <a:lnTo>
                  <a:pt x="573459" y="1319722"/>
                </a:lnTo>
                <a:lnTo>
                  <a:pt x="569549" y="1321864"/>
                </a:lnTo>
                <a:lnTo>
                  <a:pt x="565639" y="1323677"/>
                </a:lnTo>
                <a:lnTo>
                  <a:pt x="561729" y="1325654"/>
                </a:lnTo>
                <a:lnTo>
                  <a:pt x="557478" y="1327302"/>
                </a:lnTo>
                <a:lnTo>
                  <a:pt x="553058" y="1328785"/>
                </a:lnTo>
                <a:lnTo>
                  <a:pt x="548638" y="1330103"/>
                </a:lnTo>
                <a:lnTo>
                  <a:pt x="544047" y="1331256"/>
                </a:lnTo>
                <a:lnTo>
                  <a:pt x="539458" y="1332574"/>
                </a:lnTo>
                <a:lnTo>
                  <a:pt x="534697" y="1333398"/>
                </a:lnTo>
                <a:lnTo>
                  <a:pt x="529937" y="1334222"/>
                </a:lnTo>
                <a:lnTo>
                  <a:pt x="525007" y="1334881"/>
                </a:lnTo>
                <a:lnTo>
                  <a:pt x="519907" y="1335211"/>
                </a:lnTo>
                <a:lnTo>
                  <a:pt x="514806" y="1335540"/>
                </a:lnTo>
                <a:lnTo>
                  <a:pt x="509876" y="1335540"/>
                </a:lnTo>
                <a:lnTo>
                  <a:pt x="504606" y="1335540"/>
                </a:lnTo>
                <a:lnTo>
                  <a:pt x="499506" y="1335211"/>
                </a:lnTo>
                <a:lnTo>
                  <a:pt x="494406" y="1334881"/>
                </a:lnTo>
                <a:lnTo>
                  <a:pt x="489475" y="1334222"/>
                </a:lnTo>
                <a:lnTo>
                  <a:pt x="484715" y="1333398"/>
                </a:lnTo>
                <a:lnTo>
                  <a:pt x="479955" y="1332574"/>
                </a:lnTo>
                <a:lnTo>
                  <a:pt x="475365" y="1331256"/>
                </a:lnTo>
                <a:lnTo>
                  <a:pt x="470774" y="1330103"/>
                </a:lnTo>
                <a:lnTo>
                  <a:pt x="466354" y="1328785"/>
                </a:lnTo>
                <a:lnTo>
                  <a:pt x="462104" y="1327302"/>
                </a:lnTo>
                <a:lnTo>
                  <a:pt x="457854" y="1325654"/>
                </a:lnTo>
                <a:lnTo>
                  <a:pt x="453774" y="1323677"/>
                </a:lnTo>
                <a:lnTo>
                  <a:pt x="449864" y="1321864"/>
                </a:lnTo>
                <a:lnTo>
                  <a:pt x="445954" y="1319722"/>
                </a:lnTo>
                <a:lnTo>
                  <a:pt x="442383" y="1317580"/>
                </a:lnTo>
                <a:lnTo>
                  <a:pt x="438983" y="1315274"/>
                </a:lnTo>
                <a:lnTo>
                  <a:pt x="435753" y="1312802"/>
                </a:lnTo>
                <a:lnTo>
                  <a:pt x="432523" y="1310330"/>
                </a:lnTo>
                <a:lnTo>
                  <a:pt x="429633" y="1307694"/>
                </a:lnTo>
                <a:lnTo>
                  <a:pt x="426743" y="1304893"/>
                </a:lnTo>
                <a:lnTo>
                  <a:pt x="424192" y="1302092"/>
                </a:lnTo>
                <a:lnTo>
                  <a:pt x="421812" y="1299126"/>
                </a:lnTo>
                <a:lnTo>
                  <a:pt x="419432" y="1296325"/>
                </a:lnTo>
                <a:lnTo>
                  <a:pt x="417562" y="1293029"/>
                </a:lnTo>
                <a:lnTo>
                  <a:pt x="415862" y="1290064"/>
                </a:lnTo>
                <a:lnTo>
                  <a:pt x="414162" y="1286769"/>
                </a:lnTo>
                <a:lnTo>
                  <a:pt x="412802" y="1283473"/>
                </a:lnTo>
                <a:lnTo>
                  <a:pt x="411612" y="1280013"/>
                </a:lnTo>
                <a:lnTo>
                  <a:pt x="410762" y="1276553"/>
                </a:lnTo>
                <a:lnTo>
                  <a:pt x="410252" y="1273093"/>
                </a:lnTo>
                <a:lnTo>
                  <a:pt x="409912" y="1269632"/>
                </a:lnTo>
                <a:close/>
                <a:moveTo>
                  <a:pt x="376299" y="1180932"/>
                </a:moveTo>
                <a:lnTo>
                  <a:pt x="643113" y="1180932"/>
                </a:lnTo>
                <a:lnTo>
                  <a:pt x="646326" y="1181097"/>
                </a:lnTo>
                <a:lnTo>
                  <a:pt x="649539" y="1181592"/>
                </a:lnTo>
                <a:lnTo>
                  <a:pt x="652582" y="1182251"/>
                </a:lnTo>
                <a:lnTo>
                  <a:pt x="655456" y="1183405"/>
                </a:lnTo>
                <a:lnTo>
                  <a:pt x="658162" y="1184560"/>
                </a:lnTo>
                <a:lnTo>
                  <a:pt x="661036" y="1186209"/>
                </a:lnTo>
                <a:lnTo>
                  <a:pt x="663403" y="1188023"/>
                </a:lnTo>
                <a:lnTo>
                  <a:pt x="665601" y="1190002"/>
                </a:lnTo>
                <a:lnTo>
                  <a:pt x="667799" y="1192311"/>
                </a:lnTo>
                <a:lnTo>
                  <a:pt x="669490" y="1194619"/>
                </a:lnTo>
                <a:lnTo>
                  <a:pt x="671012" y="1197093"/>
                </a:lnTo>
                <a:lnTo>
                  <a:pt x="672365" y="1199896"/>
                </a:lnTo>
                <a:lnTo>
                  <a:pt x="673548" y="1202700"/>
                </a:lnTo>
                <a:lnTo>
                  <a:pt x="674394" y="1205668"/>
                </a:lnTo>
                <a:lnTo>
                  <a:pt x="674732" y="1208801"/>
                </a:lnTo>
                <a:lnTo>
                  <a:pt x="674901" y="1211935"/>
                </a:lnTo>
                <a:lnTo>
                  <a:pt x="674732" y="1215068"/>
                </a:lnTo>
                <a:lnTo>
                  <a:pt x="674394" y="1218201"/>
                </a:lnTo>
                <a:lnTo>
                  <a:pt x="673548" y="1221169"/>
                </a:lnTo>
                <a:lnTo>
                  <a:pt x="672365" y="1224138"/>
                </a:lnTo>
                <a:lnTo>
                  <a:pt x="671012" y="1226776"/>
                </a:lnTo>
                <a:lnTo>
                  <a:pt x="669490" y="1229415"/>
                </a:lnTo>
                <a:lnTo>
                  <a:pt x="667799" y="1231724"/>
                </a:lnTo>
                <a:lnTo>
                  <a:pt x="665601" y="1233867"/>
                </a:lnTo>
                <a:lnTo>
                  <a:pt x="663403" y="1236011"/>
                </a:lnTo>
                <a:lnTo>
                  <a:pt x="661036" y="1237660"/>
                </a:lnTo>
                <a:lnTo>
                  <a:pt x="658162" y="1239144"/>
                </a:lnTo>
                <a:lnTo>
                  <a:pt x="655456" y="1240464"/>
                </a:lnTo>
                <a:lnTo>
                  <a:pt x="652582" y="1241618"/>
                </a:lnTo>
                <a:lnTo>
                  <a:pt x="649539" y="1242443"/>
                </a:lnTo>
                <a:lnTo>
                  <a:pt x="646326" y="1242938"/>
                </a:lnTo>
                <a:lnTo>
                  <a:pt x="643113" y="1243102"/>
                </a:lnTo>
                <a:lnTo>
                  <a:pt x="376299" y="1243102"/>
                </a:lnTo>
                <a:lnTo>
                  <a:pt x="373086" y="1242938"/>
                </a:lnTo>
                <a:lnTo>
                  <a:pt x="369873" y="1242443"/>
                </a:lnTo>
                <a:lnTo>
                  <a:pt x="366830" y="1241618"/>
                </a:lnTo>
                <a:lnTo>
                  <a:pt x="363956" y="1240464"/>
                </a:lnTo>
                <a:lnTo>
                  <a:pt x="361250" y="1239144"/>
                </a:lnTo>
                <a:lnTo>
                  <a:pt x="358544" y="1237660"/>
                </a:lnTo>
                <a:lnTo>
                  <a:pt x="356009" y="1236011"/>
                </a:lnTo>
                <a:lnTo>
                  <a:pt x="353810" y="1233867"/>
                </a:lnTo>
                <a:lnTo>
                  <a:pt x="351781" y="1231724"/>
                </a:lnTo>
                <a:lnTo>
                  <a:pt x="349921" y="1229415"/>
                </a:lnTo>
                <a:lnTo>
                  <a:pt x="348399" y="1226776"/>
                </a:lnTo>
                <a:lnTo>
                  <a:pt x="346878" y="1224138"/>
                </a:lnTo>
                <a:lnTo>
                  <a:pt x="345864" y="1221169"/>
                </a:lnTo>
                <a:lnTo>
                  <a:pt x="345018" y="1218201"/>
                </a:lnTo>
                <a:lnTo>
                  <a:pt x="344680" y="1215068"/>
                </a:lnTo>
                <a:lnTo>
                  <a:pt x="344511" y="1211935"/>
                </a:lnTo>
                <a:lnTo>
                  <a:pt x="344680" y="1208801"/>
                </a:lnTo>
                <a:lnTo>
                  <a:pt x="345018" y="1205668"/>
                </a:lnTo>
                <a:lnTo>
                  <a:pt x="345864" y="1202700"/>
                </a:lnTo>
                <a:lnTo>
                  <a:pt x="346878" y="1199896"/>
                </a:lnTo>
                <a:lnTo>
                  <a:pt x="348399" y="1197093"/>
                </a:lnTo>
                <a:lnTo>
                  <a:pt x="349921" y="1194619"/>
                </a:lnTo>
                <a:lnTo>
                  <a:pt x="351781" y="1192311"/>
                </a:lnTo>
                <a:lnTo>
                  <a:pt x="353810" y="1190002"/>
                </a:lnTo>
                <a:lnTo>
                  <a:pt x="356009" y="1188023"/>
                </a:lnTo>
                <a:lnTo>
                  <a:pt x="358544" y="1186209"/>
                </a:lnTo>
                <a:lnTo>
                  <a:pt x="361250" y="1184560"/>
                </a:lnTo>
                <a:lnTo>
                  <a:pt x="363956" y="1183405"/>
                </a:lnTo>
                <a:lnTo>
                  <a:pt x="366830" y="1182251"/>
                </a:lnTo>
                <a:lnTo>
                  <a:pt x="369873" y="1181592"/>
                </a:lnTo>
                <a:lnTo>
                  <a:pt x="373086" y="1181097"/>
                </a:lnTo>
                <a:close/>
                <a:moveTo>
                  <a:pt x="376299" y="1099129"/>
                </a:moveTo>
                <a:lnTo>
                  <a:pt x="643113" y="1099129"/>
                </a:lnTo>
                <a:lnTo>
                  <a:pt x="646326" y="1099294"/>
                </a:lnTo>
                <a:lnTo>
                  <a:pt x="649539" y="1099625"/>
                </a:lnTo>
                <a:lnTo>
                  <a:pt x="652582" y="1100452"/>
                </a:lnTo>
                <a:lnTo>
                  <a:pt x="655456" y="1101609"/>
                </a:lnTo>
                <a:lnTo>
                  <a:pt x="658162" y="1102932"/>
                </a:lnTo>
                <a:lnTo>
                  <a:pt x="661036" y="1104420"/>
                </a:lnTo>
                <a:lnTo>
                  <a:pt x="663403" y="1106239"/>
                </a:lnTo>
                <a:lnTo>
                  <a:pt x="665601" y="1108223"/>
                </a:lnTo>
                <a:lnTo>
                  <a:pt x="667799" y="1110373"/>
                </a:lnTo>
                <a:lnTo>
                  <a:pt x="669490" y="1112853"/>
                </a:lnTo>
                <a:lnTo>
                  <a:pt x="671012" y="1115498"/>
                </a:lnTo>
                <a:lnTo>
                  <a:pt x="672365" y="1118144"/>
                </a:lnTo>
                <a:lnTo>
                  <a:pt x="673548" y="1120955"/>
                </a:lnTo>
                <a:lnTo>
                  <a:pt x="674394" y="1123931"/>
                </a:lnTo>
                <a:lnTo>
                  <a:pt x="674732" y="1127072"/>
                </a:lnTo>
                <a:lnTo>
                  <a:pt x="674901" y="1130214"/>
                </a:lnTo>
                <a:lnTo>
                  <a:pt x="674732" y="1133521"/>
                </a:lnTo>
                <a:lnTo>
                  <a:pt x="674394" y="1136497"/>
                </a:lnTo>
                <a:lnTo>
                  <a:pt x="673548" y="1139474"/>
                </a:lnTo>
                <a:lnTo>
                  <a:pt x="672365" y="1142284"/>
                </a:lnTo>
                <a:lnTo>
                  <a:pt x="671012" y="1145095"/>
                </a:lnTo>
                <a:lnTo>
                  <a:pt x="669490" y="1147575"/>
                </a:lnTo>
                <a:lnTo>
                  <a:pt x="667799" y="1150221"/>
                </a:lnTo>
                <a:lnTo>
                  <a:pt x="665601" y="1152371"/>
                </a:lnTo>
                <a:lnTo>
                  <a:pt x="663403" y="1154189"/>
                </a:lnTo>
                <a:lnTo>
                  <a:pt x="661036" y="1156008"/>
                </a:lnTo>
                <a:lnTo>
                  <a:pt x="658162" y="1157662"/>
                </a:lnTo>
                <a:lnTo>
                  <a:pt x="655456" y="1158985"/>
                </a:lnTo>
                <a:lnTo>
                  <a:pt x="652582" y="1159977"/>
                </a:lnTo>
                <a:lnTo>
                  <a:pt x="649539" y="1160638"/>
                </a:lnTo>
                <a:lnTo>
                  <a:pt x="646326" y="1161134"/>
                </a:lnTo>
                <a:lnTo>
                  <a:pt x="643113" y="1161299"/>
                </a:lnTo>
                <a:lnTo>
                  <a:pt x="376299" y="1161299"/>
                </a:lnTo>
                <a:lnTo>
                  <a:pt x="373086" y="1161134"/>
                </a:lnTo>
                <a:lnTo>
                  <a:pt x="369873" y="1160638"/>
                </a:lnTo>
                <a:lnTo>
                  <a:pt x="366830" y="1159977"/>
                </a:lnTo>
                <a:lnTo>
                  <a:pt x="363956" y="1158985"/>
                </a:lnTo>
                <a:lnTo>
                  <a:pt x="361250" y="1157662"/>
                </a:lnTo>
                <a:lnTo>
                  <a:pt x="358544" y="1156008"/>
                </a:lnTo>
                <a:lnTo>
                  <a:pt x="356009" y="1154189"/>
                </a:lnTo>
                <a:lnTo>
                  <a:pt x="353810" y="1152371"/>
                </a:lnTo>
                <a:lnTo>
                  <a:pt x="351781" y="1150221"/>
                </a:lnTo>
                <a:lnTo>
                  <a:pt x="349921" y="1147575"/>
                </a:lnTo>
                <a:lnTo>
                  <a:pt x="348399" y="1145095"/>
                </a:lnTo>
                <a:lnTo>
                  <a:pt x="346878" y="1142284"/>
                </a:lnTo>
                <a:lnTo>
                  <a:pt x="345864" y="1139474"/>
                </a:lnTo>
                <a:lnTo>
                  <a:pt x="345018" y="1136497"/>
                </a:lnTo>
                <a:lnTo>
                  <a:pt x="344680" y="1133521"/>
                </a:lnTo>
                <a:lnTo>
                  <a:pt x="344511" y="1130214"/>
                </a:lnTo>
                <a:lnTo>
                  <a:pt x="344680" y="1127072"/>
                </a:lnTo>
                <a:lnTo>
                  <a:pt x="345018" y="1123931"/>
                </a:lnTo>
                <a:lnTo>
                  <a:pt x="345864" y="1120955"/>
                </a:lnTo>
                <a:lnTo>
                  <a:pt x="346878" y="1118144"/>
                </a:lnTo>
                <a:lnTo>
                  <a:pt x="348399" y="1115498"/>
                </a:lnTo>
                <a:lnTo>
                  <a:pt x="349921" y="1112853"/>
                </a:lnTo>
                <a:lnTo>
                  <a:pt x="351781" y="1110373"/>
                </a:lnTo>
                <a:lnTo>
                  <a:pt x="353810" y="1108223"/>
                </a:lnTo>
                <a:lnTo>
                  <a:pt x="356009" y="1106239"/>
                </a:lnTo>
                <a:lnTo>
                  <a:pt x="358544" y="1104420"/>
                </a:lnTo>
                <a:lnTo>
                  <a:pt x="361250" y="1102932"/>
                </a:lnTo>
                <a:lnTo>
                  <a:pt x="363956" y="1101609"/>
                </a:lnTo>
                <a:lnTo>
                  <a:pt x="366830" y="1100452"/>
                </a:lnTo>
                <a:lnTo>
                  <a:pt x="369873" y="1099625"/>
                </a:lnTo>
                <a:lnTo>
                  <a:pt x="373086" y="1099294"/>
                </a:lnTo>
                <a:close/>
                <a:moveTo>
                  <a:pt x="794884" y="755120"/>
                </a:moveTo>
                <a:lnTo>
                  <a:pt x="794884" y="755447"/>
                </a:lnTo>
                <a:lnTo>
                  <a:pt x="794545" y="755774"/>
                </a:lnTo>
                <a:close/>
                <a:moveTo>
                  <a:pt x="796620" y="749272"/>
                </a:moveTo>
                <a:lnTo>
                  <a:pt x="796577" y="749886"/>
                </a:lnTo>
                <a:lnTo>
                  <a:pt x="796239" y="752176"/>
                </a:lnTo>
                <a:lnTo>
                  <a:pt x="795730" y="753811"/>
                </a:lnTo>
                <a:lnTo>
                  <a:pt x="795392" y="754466"/>
                </a:lnTo>
                <a:lnTo>
                  <a:pt x="795053" y="754956"/>
                </a:lnTo>
                <a:lnTo>
                  <a:pt x="794884" y="755120"/>
                </a:lnTo>
                <a:lnTo>
                  <a:pt x="794037" y="756592"/>
                </a:lnTo>
                <a:lnTo>
                  <a:pt x="793190" y="757573"/>
                </a:lnTo>
                <a:lnTo>
                  <a:pt x="794545" y="755283"/>
                </a:lnTo>
                <a:lnTo>
                  <a:pt x="795561" y="753157"/>
                </a:lnTo>
                <a:lnTo>
                  <a:pt x="796239" y="751358"/>
                </a:lnTo>
                <a:lnTo>
                  <a:pt x="796577" y="749559"/>
                </a:lnTo>
                <a:close/>
                <a:moveTo>
                  <a:pt x="796747" y="747269"/>
                </a:moveTo>
                <a:lnTo>
                  <a:pt x="796916" y="747596"/>
                </a:lnTo>
                <a:lnTo>
                  <a:pt x="796747" y="748414"/>
                </a:lnTo>
                <a:lnTo>
                  <a:pt x="796620" y="749272"/>
                </a:lnTo>
                <a:lnTo>
                  <a:pt x="796747" y="747432"/>
                </a:lnTo>
                <a:close/>
                <a:moveTo>
                  <a:pt x="767594" y="747128"/>
                </a:moveTo>
                <a:lnTo>
                  <a:pt x="767449" y="749231"/>
                </a:lnTo>
                <a:lnTo>
                  <a:pt x="767449" y="749068"/>
                </a:lnTo>
                <a:lnTo>
                  <a:pt x="767449" y="748250"/>
                </a:lnTo>
                <a:close/>
                <a:moveTo>
                  <a:pt x="769956" y="740595"/>
                </a:moveTo>
                <a:lnTo>
                  <a:pt x="769650" y="741053"/>
                </a:lnTo>
                <a:lnTo>
                  <a:pt x="768634" y="743179"/>
                </a:lnTo>
                <a:lnTo>
                  <a:pt x="767957" y="745306"/>
                </a:lnTo>
                <a:lnTo>
                  <a:pt x="767618" y="746941"/>
                </a:lnTo>
                <a:lnTo>
                  <a:pt x="767594" y="747128"/>
                </a:lnTo>
                <a:lnTo>
                  <a:pt x="767618" y="746778"/>
                </a:lnTo>
                <a:lnTo>
                  <a:pt x="767957" y="744815"/>
                </a:lnTo>
                <a:lnTo>
                  <a:pt x="768465" y="743016"/>
                </a:lnTo>
                <a:lnTo>
                  <a:pt x="768691" y="742634"/>
                </a:lnTo>
                <a:lnTo>
                  <a:pt x="768804" y="742525"/>
                </a:lnTo>
                <a:lnTo>
                  <a:pt x="768804" y="742443"/>
                </a:lnTo>
                <a:lnTo>
                  <a:pt x="769142" y="741871"/>
                </a:lnTo>
                <a:lnTo>
                  <a:pt x="769396" y="741380"/>
                </a:lnTo>
                <a:lnTo>
                  <a:pt x="769752" y="740791"/>
                </a:lnTo>
                <a:close/>
                <a:moveTo>
                  <a:pt x="770158" y="740290"/>
                </a:moveTo>
                <a:lnTo>
                  <a:pt x="770158" y="740399"/>
                </a:lnTo>
                <a:lnTo>
                  <a:pt x="769956" y="740595"/>
                </a:lnTo>
                <a:close/>
                <a:moveTo>
                  <a:pt x="1007792" y="303707"/>
                </a:moveTo>
                <a:lnTo>
                  <a:pt x="1036210" y="338777"/>
                </a:lnTo>
                <a:lnTo>
                  <a:pt x="941983" y="415129"/>
                </a:lnTo>
                <a:lnTo>
                  <a:pt x="913566" y="380058"/>
                </a:lnTo>
                <a:close/>
                <a:moveTo>
                  <a:pt x="28418" y="284751"/>
                </a:moveTo>
                <a:lnTo>
                  <a:pt x="122644" y="361103"/>
                </a:lnTo>
                <a:lnTo>
                  <a:pt x="94227" y="396174"/>
                </a:lnTo>
                <a:lnTo>
                  <a:pt x="0" y="319822"/>
                </a:lnTo>
                <a:close/>
                <a:moveTo>
                  <a:pt x="521216" y="260648"/>
                </a:moveTo>
                <a:lnTo>
                  <a:pt x="513426" y="260811"/>
                </a:lnTo>
                <a:lnTo>
                  <a:pt x="505636" y="261302"/>
                </a:lnTo>
                <a:lnTo>
                  <a:pt x="497846" y="261793"/>
                </a:lnTo>
                <a:lnTo>
                  <a:pt x="505636" y="262610"/>
                </a:lnTo>
                <a:lnTo>
                  <a:pt x="513257" y="263428"/>
                </a:lnTo>
                <a:lnTo>
                  <a:pt x="520877" y="264410"/>
                </a:lnTo>
                <a:lnTo>
                  <a:pt x="528667" y="265555"/>
                </a:lnTo>
                <a:lnTo>
                  <a:pt x="536288" y="267027"/>
                </a:lnTo>
                <a:lnTo>
                  <a:pt x="543740" y="268499"/>
                </a:lnTo>
                <a:lnTo>
                  <a:pt x="551191" y="270135"/>
                </a:lnTo>
                <a:lnTo>
                  <a:pt x="558642" y="271770"/>
                </a:lnTo>
                <a:lnTo>
                  <a:pt x="566263" y="273897"/>
                </a:lnTo>
                <a:lnTo>
                  <a:pt x="573545" y="275860"/>
                </a:lnTo>
                <a:lnTo>
                  <a:pt x="580827" y="277986"/>
                </a:lnTo>
                <a:lnTo>
                  <a:pt x="587939" y="280440"/>
                </a:lnTo>
                <a:lnTo>
                  <a:pt x="595052" y="282893"/>
                </a:lnTo>
                <a:lnTo>
                  <a:pt x="602165" y="285674"/>
                </a:lnTo>
                <a:lnTo>
                  <a:pt x="609108" y="288455"/>
                </a:lnTo>
                <a:lnTo>
                  <a:pt x="616052" y="291562"/>
                </a:lnTo>
                <a:lnTo>
                  <a:pt x="623164" y="294507"/>
                </a:lnTo>
                <a:lnTo>
                  <a:pt x="629938" y="297942"/>
                </a:lnTo>
                <a:lnTo>
                  <a:pt x="636542" y="301213"/>
                </a:lnTo>
                <a:lnTo>
                  <a:pt x="643147" y="304812"/>
                </a:lnTo>
                <a:lnTo>
                  <a:pt x="649751" y="308410"/>
                </a:lnTo>
                <a:lnTo>
                  <a:pt x="656187" y="312172"/>
                </a:lnTo>
                <a:lnTo>
                  <a:pt x="662453" y="316261"/>
                </a:lnTo>
                <a:lnTo>
                  <a:pt x="668719" y="320187"/>
                </a:lnTo>
                <a:lnTo>
                  <a:pt x="674816" y="324440"/>
                </a:lnTo>
                <a:lnTo>
                  <a:pt x="680912" y="328693"/>
                </a:lnTo>
                <a:lnTo>
                  <a:pt x="686839" y="333273"/>
                </a:lnTo>
                <a:lnTo>
                  <a:pt x="692597" y="337689"/>
                </a:lnTo>
                <a:lnTo>
                  <a:pt x="698355" y="342433"/>
                </a:lnTo>
                <a:lnTo>
                  <a:pt x="703774" y="347176"/>
                </a:lnTo>
                <a:lnTo>
                  <a:pt x="709362" y="352083"/>
                </a:lnTo>
                <a:lnTo>
                  <a:pt x="714612" y="356990"/>
                </a:lnTo>
                <a:lnTo>
                  <a:pt x="719862" y="362225"/>
                </a:lnTo>
                <a:lnTo>
                  <a:pt x="725112" y="367459"/>
                </a:lnTo>
                <a:lnTo>
                  <a:pt x="730023" y="372857"/>
                </a:lnTo>
                <a:lnTo>
                  <a:pt x="734765" y="378254"/>
                </a:lnTo>
                <a:lnTo>
                  <a:pt x="739507" y="383816"/>
                </a:lnTo>
                <a:lnTo>
                  <a:pt x="744248" y="389541"/>
                </a:lnTo>
                <a:lnTo>
                  <a:pt x="748651" y="395266"/>
                </a:lnTo>
                <a:lnTo>
                  <a:pt x="752885" y="401154"/>
                </a:lnTo>
                <a:lnTo>
                  <a:pt x="757119" y="407043"/>
                </a:lnTo>
                <a:lnTo>
                  <a:pt x="761352" y="412931"/>
                </a:lnTo>
                <a:lnTo>
                  <a:pt x="765078" y="418983"/>
                </a:lnTo>
                <a:lnTo>
                  <a:pt x="768973" y="425199"/>
                </a:lnTo>
                <a:lnTo>
                  <a:pt x="772529" y="431415"/>
                </a:lnTo>
                <a:lnTo>
                  <a:pt x="776086" y="437794"/>
                </a:lnTo>
                <a:lnTo>
                  <a:pt x="779473" y="444173"/>
                </a:lnTo>
                <a:lnTo>
                  <a:pt x="782521" y="450552"/>
                </a:lnTo>
                <a:lnTo>
                  <a:pt x="785739" y="457095"/>
                </a:lnTo>
                <a:lnTo>
                  <a:pt x="788448" y="463638"/>
                </a:lnTo>
                <a:lnTo>
                  <a:pt x="791158" y="470181"/>
                </a:lnTo>
                <a:lnTo>
                  <a:pt x="793698" y="476887"/>
                </a:lnTo>
                <a:lnTo>
                  <a:pt x="796069" y="483594"/>
                </a:lnTo>
                <a:lnTo>
                  <a:pt x="798440" y="490464"/>
                </a:lnTo>
                <a:lnTo>
                  <a:pt x="800472" y="497333"/>
                </a:lnTo>
                <a:lnTo>
                  <a:pt x="802335" y="504203"/>
                </a:lnTo>
                <a:lnTo>
                  <a:pt x="804029" y="511073"/>
                </a:lnTo>
                <a:lnTo>
                  <a:pt x="805722" y="517943"/>
                </a:lnTo>
                <a:lnTo>
                  <a:pt x="807246" y="524977"/>
                </a:lnTo>
                <a:lnTo>
                  <a:pt x="808432" y="532010"/>
                </a:lnTo>
                <a:lnTo>
                  <a:pt x="809448" y="539207"/>
                </a:lnTo>
                <a:lnTo>
                  <a:pt x="810464" y="546241"/>
                </a:lnTo>
                <a:lnTo>
                  <a:pt x="811311" y="553274"/>
                </a:lnTo>
                <a:lnTo>
                  <a:pt x="811988" y="560308"/>
                </a:lnTo>
                <a:lnTo>
                  <a:pt x="812327" y="567341"/>
                </a:lnTo>
                <a:lnTo>
                  <a:pt x="812665" y="574539"/>
                </a:lnTo>
                <a:lnTo>
                  <a:pt x="812835" y="581736"/>
                </a:lnTo>
                <a:lnTo>
                  <a:pt x="812665" y="588769"/>
                </a:lnTo>
                <a:lnTo>
                  <a:pt x="812496" y="595966"/>
                </a:lnTo>
                <a:lnTo>
                  <a:pt x="812157" y="603000"/>
                </a:lnTo>
                <a:lnTo>
                  <a:pt x="811649" y="610033"/>
                </a:lnTo>
                <a:lnTo>
                  <a:pt x="810972" y="617067"/>
                </a:lnTo>
                <a:lnTo>
                  <a:pt x="809956" y="624427"/>
                </a:lnTo>
                <a:lnTo>
                  <a:pt x="808940" y="631461"/>
                </a:lnTo>
                <a:lnTo>
                  <a:pt x="807754" y="638331"/>
                </a:lnTo>
                <a:lnTo>
                  <a:pt x="806569" y="645364"/>
                </a:lnTo>
                <a:lnTo>
                  <a:pt x="805045" y="652398"/>
                </a:lnTo>
                <a:lnTo>
                  <a:pt x="803182" y="659268"/>
                </a:lnTo>
                <a:lnTo>
                  <a:pt x="801488" y="666301"/>
                </a:lnTo>
                <a:lnTo>
                  <a:pt x="799456" y="673171"/>
                </a:lnTo>
                <a:lnTo>
                  <a:pt x="797255" y="679878"/>
                </a:lnTo>
                <a:lnTo>
                  <a:pt x="795053" y="686748"/>
                </a:lnTo>
                <a:lnTo>
                  <a:pt x="792513" y="693454"/>
                </a:lnTo>
                <a:lnTo>
                  <a:pt x="789803" y="700160"/>
                </a:lnTo>
                <a:lnTo>
                  <a:pt x="787094" y="706703"/>
                </a:lnTo>
                <a:lnTo>
                  <a:pt x="784045" y="713246"/>
                </a:lnTo>
                <a:lnTo>
                  <a:pt x="780997" y="719789"/>
                </a:lnTo>
                <a:lnTo>
                  <a:pt x="777610" y="726332"/>
                </a:lnTo>
                <a:lnTo>
                  <a:pt x="774392" y="732711"/>
                </a:lnTo>
                <a:lnTo>
                  <a:pt x="770666" y="738926"/>
                </a:lnTo>
                <a:lnTo>
                  <a:pt x="769933" y="740344"/>
                </a:lnTo>
                <a:lnTo>
                  <a:pt x="769650" y="740726"/>
                </a:lnTo>
                <a:lnTo>
                  <a:pt x="769820" y="740563"/>
                </a:lnTo>
                <a:lnTo>
                  <a:pt x="769933" y="740344"/>
                </a:lnTo>
                <a:lnTo>
                  <a:pt x="770497" y="739581"/>
                </a:lnTo>
                <a:lnTo>
                  <a:pt x="771175" y="738763"/>
                </a:lnTo>
                <a:lnTo>
                  <a:pt x="770158" y="740290"/>
                </a:lnTo>
                <a:lnTo>
                  <a:pt x="770158" y="740235"/>
                </a:lnTo>
                <a:lnTo>
                  <a:pt x="769989" y="740399"/>
                </a:lnTo>
                <a:lnTo>
                  <a:pt x="769752" y="740791"/>
                </a:lnTo>
                <a:lnTo>
                  <a:pt x="769650" y="740889"/>
                </a:lnTo>
                <a:lnTo>
                  <a:pt x="769396" y="741380"/>
                </a:lnTo>
                <a:lnTo>
                  <a:pt x="768804" y="742361"/>
                </a:lnTo>
                <a:lnTo>
                  <a:pt x="768804" y="742443"/>
                </a:lnTo>
                <a:lnTo>
                  <a:pt x="768691" y="742634"/>
                </a:lnTo>
                <a:lnTo>
                  <a:pt x="768465" y="742852"/>
                </a:lnTo>
                <a:lnTo>
                  <a:pt x="766941" y="746124"/>
                </a:lnTo>
                <a:lnTo>
                  <a:pt x="763554" y="752339"/>
                </a:lnTo>
                <a:lnTo>
                  <a:pt x="759828" y="758555"/>
                </a:lnTo>
                <a:lnTo>
                  <a:pt x="756272" y="764771"/>
                </a:lnTo>
                <a:lnTo>
                  <a:pt x="752208" y="770823"/>
                </a:lnTo>
                <a:lnTo>
                  <a:pt x="748143" y="776875"/>
                </a:lnTo>
                <a:lnTo>
                  <a:pt x="743910" y="783090"/>
                </a:lnTo>
                <a:lnTo>
                  <a:pt x="739337" y="789142"/>
                </a:lnTo>
                <a:lnTo>
                  <a:pt x="730531" y="801247"/>
                </a:lnTo>
                <a:lnTo>
                  <a:pt x="721556" y="813678"/>
                </a:lnTo>
                <a:lnTo>
                  <a:pt x="717152" y="820057"/>
                </a:lnTo>
                <a:lnTo>
                  <a:pt x="712749" y="826600"/>
                </a:lnTo>
                <a:lnTo>
                  <a:pt x="708515" y="832979"/>
                </a:lnTo>
                <a:lnTo>
                  <a:pt x="704620" y="839686"/>
                </a:lnTo>
                <a:lnTo>
                  <a:pt x="700556" y="846392"/>
                </a:lnTo>
                <a:lnTo>
                  <a:pt x="696661" y="853098"/>
                </a:lnTo>
                <a:lnTo>
                  <a:pt x="693105" y="860295"/>
                </a:lnTo>
                <a:lnTo>
                  <a:pt x="689549" y="867165"/>
                </a:lnTo>
                <a:lnTo>
                  <a:pt x="686500" y="874362"/>
                </a:lnTo>
                <a:lnTo>
                  <a:pt x="683452" y="881396"/>
                </a:lnTo>
                <a:lnTo>
                  <a:pt x="680743" y="888757"/>
                </a:lnTo>
                <a:lnTo>
                  <a:pt x="678203" y="896281"/>
                </a:lnTo>
                <a:lnTo>
                  <a:pt x="676001" y="903642"/>
                </a:lnTo>
                <a:lnTo>
                  <a:pt x="673969" y="911002"/>
                </a:lnTo>
                <a:lnTo>
                  <a:pt x="672106" y="918526"/>
                </a:lnTo>
                <a:lnTo>
                  <a:pt x="670582" y="926051"/>
                </a:lnTo>
                <a:lnTo>
                  <a:pt x="669227" y="933575"/>
                </a:lnTo>
                <a:lnTo>
                  <a:pt x="668211" y="941099"/>
                </a:lnTo>
                <a:lnTo>
                  <a:pt x="667364" y="948623"/>
                </a:lnTo>
                <a:lnTo>
                  <a:pt x="666687" y="956311"/>
                </a:lnTo>
                <a:lnTo>
                  <a:pt x="666009" y="963999"/>
                </a:lnTo>
                <a:lnTo>
                  <a:pt x="665840" y="971523"/>
                </a:lnTo>
                <a:lnTo>
                  <a:pt x="665671" y="979047"/>
                </a:lnTo>
                <a:lnTo>
                  <a:pt x="665840" y="986735"/>
                </a:lnTo>
                <a:lnTo>
                  <a:pt x="666179" y="994259"/>
                </a:lnTo>
                <a:lnTo>
                  <a:pt x="666687" y="1001784"/>
                </a:lnTo>
                <a:lnTo>
                  <a:pt x="667703" y="994259"/>
                </a:lnTo>
                <a:lnTo>
                  <a:pt x="668549" y="986899"/>
                </a:lnTo>
                <a:lnTo>
                  <a:pt x="669735" y="979374"/>
                </a:lnTo>
                <a:lnTo>
                  <a:pt x="670920" y="972014"/>
                </a:lnTo>
                <a:lnTo>
                  <a:pt x="672275" y="964653"/>
                </a:lnTo>
                <a:lnTo>
                  <a:pt x="673969" y="957293"/>
                </a:lnTo>
                <a:lnTo>
                  <a:pt x="675662" y="949932"/>
                </a:lnTo>
                <a:lnTo>
                  <a:pt x="677525" y="942898"/>
                </a:lnTo>
                <a:lnTo>
                  <a:pt x="679557" y="935701"/>
                </a:lnTo>
                <a:lnTo>
                  <a:pt x="681759" y="928668"/>
                </a:lnTo>
                <a:lnTo>
                  <a:pt x="683960" y="921634"/>
                </a:lnTo>
                <a:lnTo>
                  <a:pt x="686670" y="914764"/>
                </a:lnTo>
                <a:lnTo>
                  <a:pt x="689379" y="908058"/>
                </a:lnTo>
                <a:lnTo>
                  <a:pt x="692428" y="901188"/>
                </a:lnTo>
                <a:lnTo>
                  <a:pt x="695476" y="894482"/>
                </a:lnTo>
                <a:lnTo>
                  <a:pt x="698863" y="887939"/>
                </a:lnTo>
                <a:lnTo>
                  <a:pt x="702250" y="881396"/>
                </a:lnTo>
                <a:lnTo>
                  <a:pt x="705975" y="875180"/>
                </a:lnTo>
                <a:lnTo>
                  <a:pt x="709701" y="868801"/>
                </a:lnTo>
                <a:lnTo>
                  <a:pt x="713765" y="862749"/>
                </a:lnTo>
                <a:lnTo>
                  <a:pt x="717999" y="856697"/>
                </a:lnTo>
                <a:lnTo>
                  <a:pt x="722064" y="850645"/>
                </a:lnTo>
                <a:lnTo>
                  <a:pt x="726636" y="844756"/>
                </a:lnTo>
                <a:lnTo>
                  <a:pt x="731209" y="838868"/>
                </a:lnTo>
                <a:lnTo>
                  <a:pt x="740523" y="827254"/>
                </a:lnTo>
                <a:lnTo>
                  <a:pt x="750176" y="815641"/>
                </a:lnTo>
                <a:lnTo>
                  <a:pt x="759998" y="803864"/>
                </a:lnTo>
                <a:lnTo>
                  <a:pt x="769820" y="791923"/>
                </a:lnTo>
                <a:lnTo>
                  <a:pt x="774562" y="785708"/>
                </a:lnTo>
                <a:lnTo>
                  <a:pt x="779473" y="779328"/>
                </a:lnTo>
                <a:lnTo>
                  <a:pt x="783876" y="772949"/>
                </a:lnTo>
                <a:lnTo>
                  <a:pt x="788279" y="766243"/>
                </a:lnTo>
                <a:lnTo>
                  <a:pt x="790481" y="762971"/>
                </a:lnTo>
                <a:lnTo>
                  <a:pt x="792682" y="759373"/>
                </a:lnTo>
                <a:lnTo>
                  <a:pt x="794037" y="756756"/>
                </a:lnTo>
                <a:lnTo>
                  <a:pt x="794545" y="756101"/>
                </a:lnTo>
                <a:lnTo>
                  <a:pt x="794884" y="755447"/>
                </a:lnTo>
                <a:lnTo>
                  <a:pt x="795053" y="755120"/>
                </a:lnTo>
                <a:lnTo>
                  <a:pt x="795392" y="754466"/>
                </a:lnTo>
                <a:lnTo>
                  <a:pt x="796069" y="753484"/>
                </a:lnTo>
                <a:lnTo>
                  <a:pt x="800303" y="746778"/>
                </a:lnTo>
                <a:lnTo>
                  <a:pt x="804537" y="740071"/>
                </a:lnTo>
                <a:lnTo>
                  <a:pt x="808262" y="733202"/>
                </a:lnTo>
                <a:lnTo>
                  <a:pt x="811988" y="726004"/>
                </a:lnTo>
                <a:lnTo>
                  <a:pt x="815544" y="718971"/>
                </a:lnTo>
                <a:lnTo>
                  <a:pt x="818931" y="711774"/>
                </a:lnTo>
                <a:lnTo>
                  <a:pt x="821979" y="704577"/>
                </a:lnTo>
                <a:lnTo>
                  <a:pt x="825028" y="697380"/>
                </a:lnTo>
                <a:lnTo>
                  <a:pt x="827906" y="690019"/>
                </a:lnTo>
                <a:lnTo>
                  <a:pt x="830616" y="682331"/>
                </a:lnTo>
                <a:lnTo>
                  <a:pt x="832987" y="674971"/>
                </a:lnTo>
                <a:lnTo>
                  <a:pt x="835188" y="667283"/>
                </a:lnTo>
                <a:lnTo>
                  <a:pt x="837221" y="659595"/>
                </a:lnTo>
                <a:lnTo>
                  <a:pt x="839083" y="651907"/>
                </a:lnTo>
                <a:lnTo>
                  <a:pt x="840608" y="644219"/>
                </a:lnTo>
                <a:lnTo>
                  <a:pt x="842301" y="636532"/>
                </a:lnTo>
                <a:lnTo>
                  <a:pt x="843487" y="628680"/>
                </a:lnTo>
                <a:lnTo>
                  <a:pt x="844503" y="620829"/>
                </a:lnTo>
                <a:lnTo>
                  <a:pt x="845349" y="613141"/>
                </a:lnTo>
                <a:lnTo>
                  <a:pt x="846027" y="605126"/>
                </a:lnTo>
                <a:lnTo>
                  <a:pt x="846535" y="597275"/>
                </a:lnTo>
                <a:lnTo>
                  <a:pt x="846874" y="589423"/>
                </a:lnTo>
                <a:lnTo>
                  <a:pt x="846874" y="581572"/>
                </a:lnTo>
                <a:lnTo>
                  <a:pt x="846874" y="573557"/>
                </a:lnTo>
                <a:lnTo>
                  <a:pt x="846535" y="565869"/>
                </a:lnTo>
                <a:lnTo>
                  <a:pt x="846027" y="558018"/>
                </a:lnTo>
                <a:lnTo>
                  <a:pt x="845349" y="550003"/>
                </a:lnTo>
                <a:lnTo>
                  <a:pt x="844503" y="542152"/>
                </a:lnTo>
                <a:lnTo>
                  <a:pt x="843487" y="534464"/>
                </a:lnTo>
                <a:lnTo>
                  <a:pt x="842301" y="526449"/>
                </a:lnTo>
                <a:lnTo>
                  <a:pt x="840608" y="518761"/>
                </a:lnTo>
                <a:lnTo>
                  <a:pt x="839083" y="511073"/>
                </a:lnTo>
                <a:lnTo>
                  <a:pt x="837221" y="503386"/>
                </a:lnTo>
                <a:lnTo>
                  <a:pt x="835019" y="495698"/>
                </a:lnTo>
                <a:lnTo>
                  <a:pt x="832817" y="488174"/>
                </a:lnTo>
                <a:lnTo>
                  <a:pt x="830447" y="480649"/>
                </a:lnTo>
                <a:lnTo>
                  <a:pt x="827737" y="473289"/>
                </a:lnTo>
                <a:lnTo>
                  <a:pt x="825028" y="465764"/>
                </a:lnTo>
                <a:lnTo>
                  <a:pt x="821979" y="458404"/>
                </a:lnTo>
                <a:lnTo>
                  <a:pt x="818931" y="451207"/>
                </a:lnTo>
                <a:lnTo>
                  <a:pt x="815375" y="444010"/>
                </a:lnTo>
                <a:lnTo>
                  <a:pt x="811988" y="436976"/>
                </a:lnTo>
                <a:lnTo>
                  <a:pt x="808093" y="429943"/>
                </a:lnTo>
                <a:lnTo>
                  <a:pt x="804198" y="422909"/>
                </a:lnTo>
                <a:lnTo>
                  <a:pt x="800303" y="416039"/>
                </a:lnTo>
                <a:lnTo>
                  <a:pt x="795900" y="409333"/>
                </a:lnTo>
                <a:lnTo>
                  <a:pt x="791497" y="402790"/>
                </a:lnTo>
                <a:lnTo>
                  <a:pt x="787094" y="396247"/>
                </a:lnTo>
                <a:lnTo>
                  <a:pt x="782352" y="389868"/>
                </a:lnTo>
                <a:lnTo>
                  <a:pt x="777441" y="383652"/>
                </a:lnTo>
                <a:lnTo>
                  <a:pt x="772360" y="377437"/>
                </a:lnTo>
                <a:lnTo>
                  <a:pt x="767280" y="371548"/>
                </a:lnTo>
                <a:lnTo>
                  <a:pt x="761860" y="365496"/>
                </a:lnTo>
                <a:lnTo>
                  <a:pt x="756441" y="359771"/>
                </a:lnTo>
                <a:lnTo>
                  <a:pt x="750684" y="354210"/>
                </a:lnTo>
                <a:lnTo>
                  <a:pt x="744926" y="348648"/>
                </a:lnTo>
                <a:lnTo>
                  <a:pt x="738999" y="343250"/>
                </a:lnTo>
                <a:lnTo>
                  <a:pt x="732902" y="338016"/>
                </a:lnTo>
                <a:lnTo>
                  <a:pt x="726805" y="333109"/>
                </a:lnTo>
                <a:lnTo>
                  <a:pt x="720539" y="328202"/>
                </a:lnTo>
                <a:lnTo>
                  <a:pt x="714104" y="323295"/>
                </a:lnTo>
                <a:lnTo>
                  <a:pt x="707669" y="318715"/>
                </a:lnTo>
                <a:lnTo>
                  <a:pt x="701064" y="314135"/>
                </a:lnTo>
                <a:lnTo>
                  <a:pt x="694460" y="310046"/>
                </a:lnTo>
                <a:lnTo>
                  <a:pt x="687517" y="305793"/>
                </a:lnTo>
                <a:lnTo>
                  <a:pt x="680743" y="301867"/>
                </a:lnTo>
                <a:lnTo>
                  <a:pt x="673630" y="298105"/>
                </a:lnTo>
                <a:lnTo>
                  <a:pt x="666687" y="294343"/>
                </a:lnTo>
                <a:lnTo>
                  <a:pt x="659235" y="291072"/>
                </a:lnTo>
                <a:lnTo>
                  <a:pt x="652122" y="287637"/>
                </a:lnTo>
                <a:lnTo>
                  <a:pt x="644671" y="284692"/>
                </a:lnTo>
                <a:lnTo>
                  <a:pt x="637389" y="281585"/>
                </a:lnTo>
                <a:lnTo>
                  <a:pt x="629938" y="278967"/>
                </a:lnTo>
                <a:lnTo>
                  <a:pt x="622317" y="276350"/>
                </a:lnTo>
                <a:lnTo>
                  <a:pt x="614697" y="274060"/>
                </a:lnTo>
                <a:lnTo>
                  <a:pt x="607076" y="271770"/>
                </a:lnTo>
                <a:lnTo>
                  <a:pt x="599455" y="269807"/>
                </a:lnTo>
                <a:lnTo>
                  <a:pt x="591834" y="268172"/>
                </a:lnTo>
                <a:lnTo>
                  <a:pt x="583875" y="266536"/>
                </a:lnTo>
                <a:lnTo>
                  <a:pt x="576085" y="265064"/>
                </a:lnTo>
                <a:lnTo>
                  <a:pt x="568295" y="263919"/>
                </a:lnTo>
                <a:lnTo>
                  <a:pt x="560505" y="262774"/>
                </a:lnTo>
                <a:lnTo>
                  <a:pt x="552546" y="261956"/>
                </a:lnTo>
                <a:lnTo>
                  <a:pt x="544756" y="261465"/>
                </a:lnTo>
                <a:lnTo>
                  <a:pt x="536965" y="260975"/>
                </a:lnTo>
                <a:lnTo>
                  <a:pt x="529175" y="260811"/>
                </a:lnTo>
                <a:close/>
                <a:moveTo>
                  <a:pt x="509791" y="227108"/>
                </a:moveTo>
                <a:lnTo>
                  <a:pt x="518947" y="227272"/>
                </a:lnTo>
                <a:lnTo>
                  <a:pt x="528272" y="227599"/>
                </a:lnTo>
                <a:lnTo>
                  <a:pt x="537597" y="228254"/>
                </a:lnTo>
                <a:lnTo>
                  <a:pt x="546583" y="228908"/>
                </a:lnTo>
                <a:lnTo>
                  <a:pt x="555909" y="229890"/>
                </a:lnTo>
                <a:lnTo>
                  <a:pt x="564725" y="231199"/>
                </a:lnTo>
                <a:lnTo>
                  <a:pt x="573881" y="232672"/>
                </a:lnTo>
                <a:lnTo>
                  <a:pt x="582697" y="234308"/>
                </a:lnTo>
                <a:lnTo>
                  <a:pt x="591683" y="236272"/>
                </a:lnTo>
                <a:lnTo>
                  <a:pt x="600330" y="238235"/>
                </a:lnTo>
                <a:lnTo>
                  <a:pt x="608808" y="240363"/>
                </a:lnTo>
                <a:lnTo>
                  <a:pt x="617455" y="242981"/>
                </a:lnTo>
                <a:lnTo>
                  <a:pt x="625932" y="245599"/>
                </a:lnTo>
                <a:lnTo>
                  <a:pt x="634240" y="248545"/>
                </a:lnTo>
                <a:lnTo>
                  <a:pt x="642718" y="251490"/>
                </a:lnTo>
                <a:lnTo>
                  <a:pt x="650856" y="254763"/>
                </a:lnTo>
                <a:lnTo>
                  <a:pt x="658825" y="258036"/>
                </a:lnTo>
                <a:lnTo>
                  <a:pt x="666964" y="261799"/>
                </a:lnTo>
                <a:lnTo>
                  <a:pt x="674763" y="265400"/>
                </a:lnTo>
                <a:lnTo>
                  <a:pt x="682393" y="269491"/>
                </a:lnTo>
                <a:lnTo>
                  <a:pt x="690022" y="273581"/>
                </a:lnTo>
                <a:lnTo>
                  <a:pt x="697652" y="277836"/>
                </a:lnTo>
                <a:lnTo>
                  <a:pt x="705112" y="282254"/>
                </a:lnTo>
                <a:lnTo>
                  <a:pt x="712403" y="287000"/>
                </a:lnTo>
                <a:lnTo>
                  <a:pt x="719524" y="291745"/>
                </a:lnTo>
                <a:lnTo>
                  <a:pt x="726645" y="296818"/>
                </a:lnTo>
                <a:lnTo>
                  <a:pt x="733427" y="301727"/>
                </a:lnTo>
                <a:lnTo>
                  <a:pt x="740209" y="307127"/>
                </a:lnTo>
                <a:lnTo>
                  <a:pt x="746821" y="312528"/>
                </a:lnTo>
                <a:lnTo>
                  <a:pt x="753434" y="318091"/>
                </a:lnTo>
                <a:lnTo>
                  <a:pt x="759707" y="323818"/>
                </a:lnTo>
                <a:lnTo>
                  <a:pt x="765981" y="329710"/>
                </a:lnTo>
                <a:lnTo>
                  <a:pt x="772084" y="335764"/>
                </a:lnTo>
                <a:lnTo>
                  <a:pt x="778018" y="341818"/>
                </a:lnTo>
                <a:lnTo>
                  <a:pt x="783783" y="348200"/>
                </a:lnTo>
                <a:lnTo>
                  <a:pt x="789379" y="354582"/>
                </a:lnTo>
                <a:lnTo>
                  <a:pt x="794974" y="361128"/>
                </a:lnTo>
                <a:lnTo>
                  <a:pt x="800230" y="367673"/>
                </a:lnTo>
                <a:lnTo>
                  <a:pt x="805485" y="374546"/>
                </a:lnTo>
                <a:lnTo>
                  <a:pt x="810233" y="381583"/>
                </a:lnTo>
                <a:lnTo>
                  <a:pt x="815150" y="388619"/>
                </a:lnTo>
                <a:lnTo>
                  <a:pt x="819728" y="395655"/>
                </a:lnTo>
                <a:lnTo>
                  <a:pt x="824306" y="403020"/>
                </a:lnTo>
                <a:lnTo>
                  <a:pt x="828375" y="410383"/>
                </a:lnTo>
                <a:lnTo>
                  <a:pt x="832614" y="417911"/>
                </a:lnTo>
                <a:lnTo>
                  <a:pt x="836513" y="425438"/>
                </a:lnTo>
                <a:lnTo>
                  <a:pt x="840244" y="433129"/>
                </a:lnTo>
                <a:lnTo>
                  <a:pt x="843804" y="440820"/>
                </a:lnTo>
                <a:lnTo>
                  <a:pt x="847026" y="448838"/>
                </a:lnTo>
                <a:lnTo>
                  <a:pt x="850247" y="456857"/>
                </a:lnTo>
                <a:lnTo>
                  <a:pt x="853129" y="464875"/>
                </a:lnTo>
                <a:lnTo>
                  <a:pt x="856012" y="473220"/>
                </a:lnTo>
                <a:lnTo>
                  <a:pt x="858555" y="481402"/>
                </a:lnTo>
                <a:lnTo>
                  <a:pt x="860759" y="489584"/>
                </a:lnTo>
                <a:lnTo>
                  <a:pt x="862963" y="498093"/>
                </a:lnTo>
                <a:lnTo>
                  <a:pt x="864828" y="506603"/>
                </a:lnTo>
                <a:lnTo>
                  <a:pt x="866524" y="515275"/>
                </a:lnTo>
                <a:lnTo>
                  <a:pt x="868219" y="523948"/>
                </a:lnTo>
                <a:lnTo>
                  <a:pt x="869406" y="532457"/>
                </a:lnTo>
                <a:lnTo>
                  <a:pt x="870423" y="541457"/>
                </a:lnTo>
                <a:lnTo>
                  <a:pt x="871101" y="550130"/>
                </a:lnTo>
                <a:lnTo>
                  <a:pt x="871780" y="559130"/>
                </a:lnTo>
                <a:lnTo>
                  <a:pt x="872118" y="568130"/>
                </a:lnTo>
                <a:lnTo>
                  <a:pt x="872288" y="577131"/>
                </a:lnTo>
                <a:lnTo>
                  <a:pt x="872118" y="583349"/>
                </a:lnTo>
                <a:lnTo>
                  <a:pt x="871949" y="589567"/>
                </a:lnTo>
                <a:lnTo>
                  <a:pt x="871780" y="595622"/>
                </a:lnTo>
                <a:lnTo>
                  <a:pt x="871271" y="601676"/>
                </a:lnTo>
                <a:lnTo>
                  <a:pt x="870932" y="607895"/>
                </a:lnTo>
                <a:lnTo>
                  <a:pt x="870254" y="613949"/>
                </a:lnTo>
                <a:lnTo>
                  <a:pt x="869576" y="619840"/>
                </a:lnTo>
                <a:lnTo>
                  <a:pt x="868897" y="625895"/>
                </a:lnTo>
                <a:lnTo>
                  <a:pt x="867880" y="631786"/>
                </a:lnTo>
                <a:lnTo>
                  <a:pt x="866693" y="637677"/>
                </a:lnTo>
                <a:lnTo>
                  <a:pt x="865676" y="643567"/>
                </a:lnTo>
                <a:lnTo>
                  <a:pt x="864489" y="649459"/>
                </a:lnTo>
                <a:lnTo>
                  <a:pt x="863302" y="655350"/>
                </a:lnTo>
                <a:lnTo>
                  <a:pt x="861776" y="661077"/>
                </a:lnTo>
                <a:lnTo>
                  <a:pt x="860250" y="666804"/>
                </a:lnTo>
                <a:lnTo>
                  <a:pt x="858555" y="672532"/>
                </a:lnTo>
                <a:lnTo>
                  <a:pt x="855164" y="683659"/>
                </a:lnTo>
                <a:lnTo>
                  <a:pt x="851264" y="694786"/>
                </a:lnTo>
                <a:lnTo>
                  <a:pt x="846856" y="705750"/>
                </a:lnTo>
                <a:lnTo>
                  <a:pt x="842448" y="716550"/>
                </a:lnTo>
                <a:lnTo>
                  <a:pt x="837361" y="727187"/>
                </a:lnTo>
                <a:lnTo>
                  <a:pt x="831935" y="737496"/>
                </a:lnTo>
                <a:lnTo>
                  <a:pt x="826340" y="747805"/>
                </a:lnTo>
                <a:lnTo>
                  <a:pt x="820236" y="757787"/>
                </a:lnTo>
                <a:lnTo>
                  <a:pt x="820236" y="757951"/>
                </a:lnTo>
                <a:lnTo>
                  <a:pt x="820067" y="758114"/>
                </a:lnTo>
                <a:lnTo>
                  <a:pt x="820067" y="758278"/>
                </a:lnTo>
                <a:lnTo>
                  <a:pt x="819897" y="758606"/>
                </a:lnTo>
                <a:lnTo>
                  <a:pt x="815828" y="765642"/>
                </a:lnTo>
                <a:lnTo>
                  <a:pt x="811929" y="772678"/>
                </a:lnTo>
                <a:lnTo>
                  <a:pt x="807520" y="779387"/>
                </a:lnTo>
                <a:lnTo>
                  <a:pt x="803112" y="785933"/>
                </a:lnTo>
                <a:lnTo>
                  <a:pt x="798534" y="792478"/>
                </a:lnTo>
                <a:lnTo>
                  <a:pt x="793956" y="798860"/>
                </a:lnTo>
                <a:lnTo>
                  <a:pt x="784292" y="811624"/>
                </a:lnTo>
                <a:lnTo>
                  <a:pt x="774628" y="824224"/>
                </a:lnTo>
                <a:lnTo>
                  <a:pt x="764624" y="837152"/>
                </a:lnTo>
                <a:lnTo>
                  <a:pt x="759707" y="843697"/>
                </a:lnTo>
                <a:lnTo>
                  <a:pt x="755130" y="850570"/>
                </a:lnTo>
                <a:lnTo>
                  <a:pt x="750382" y="857443"/>
                </a:lnTo>
                <a:lnTo>
                  <a:pt x="745634" y="864480"/>
                </a:lnTo>
                <a:lnTo>
                  <a:pt x="741057" y="872007"/>
                </a:lnTo>
                <a:lnTo>
                  <a:pt x="736818" y="879698"/>
                </a:lnTo>
                <a:lnTo>
                  <a:pt x="732579" y="887552"/>
                </a:lnTo>
                <a:lnTo>
                  <a:pt x="728340" y="895734"/>
                </a:lnTo>
                <a:lnTo>
                  <a:pt x="724611" y="904407"/>
                </a:lnTo>
                <a:lnTo>
                  <a:pt x="720880" y="913407"/>
                </a:lnTo>
                <a:lnTo>
                  <a:pt x="717489" y="922898"/>
                </a:lnTo>
                <a:lnTo>
                  <a:pt x="714268" y="932717"/>
                </a:lnTo>
                <a:lnTo>
                  <a:pt x="711555" y="943026"/>
                </a:lnTo>
                <a:lnTo>
                  <a:pt x="710029" y="948426"/>
                </a:lnTo>
                <a:lnTo>
                  <a:pt x="708842" y="953826"/>
                </a:lnTo>
                <a:lnTo>
                  <a:pt x="707655" y="959390"/>
                </a:lnTo>
                <a:lnTo>
                  <a:pt x="706638" y="965281"/>
                </a:lnTo>
                <a:lnTo>
                  <a:pt x="705621" y="971171"/>
                </a:lnTo>
                <a:lnTo>
                  <a:pt x="704603" y="977226"/>
                </a:lnTo>
                <a:lnTo>
                  <a:pt x="703586" y="983281"/>
                </a:lnTo>
                <a:lnTo>
                  <a:pt x="702908" y="989663"/>
                </a:lnTo>
                <a:lnTo>
                  <a:pt x="702230" y="996208"/>
                </a:lnTo>
                <a:lnTo>
                  <a:pt x="701721" y="1002754"/>
                </a:lnTo>
                <a:lnTo>
                  <a:pt x="701382" y="1009626"/>
                </a:lnTo>
                <a:lnTo>
                  <a:pt x="700873" y="1016499"/>
                </a:lnTo>
                <a:lnTo>
                  <a:pt x="700704" y="1023863"/>
                </a:lnTo>
                <a:lnTo>
                  <a:pt x="700534" y="1031063"/>
                </a:lnTo>
                <a:lnTo>
                  <a:pt x="700365" y="1033845"/>
                </a:lnTo>
                <a:lnTo>
                  <a:pt x="699856" y="1036791"/>
                </a:lnTo>
                <a:lnTo>
                  <a:pt x="699178" y="1039572"/>
                </a:lnTo>
                <a:lnTo>
                  <a:pt x="698161" y="1042354"/>
                </a:lnTo>
                <a:lnTo>
                  <a:pt x="696804" y="1044645"/>
                </a:lnTo>
                <a:lnTo>
                  <a:pt x="695278" y="1047100"/>
                </a:lnTo>
                <a:lnTo>
                  <a:pt x="693583" y="1049391"/>
                </a:lnTo>
                <a:lnTo>
                  <a:pt x="691548" y="1051354"/>
                </a:lnTo>
                <a:lnTo>
                  <a:pt x="689514" y="1053154"/>
                </a:lnTo>
                <a:lnTo>
                  <a:pt x="687310" y="1054954"/>
                </a:lnTo>
                <a:lnTo>
                  <a:pt x="684766" y="1056264"/>
                </a:lnTo>
                <a:lnTo>
                  <a:pt x="682223" y="1057573"/>
                </a:lnTo>
                <a:lnTo>
                  <a:pt x="679510" y="1058391"/>
                </a:lnTo>
                <a:lnTo>
                  <a:pt x="676628" y="1059209"/>
                </a:lnTo>
                <a:lnTo>
                  <a:pt x="673746" y="1059700"/>
                </a:lnTo>
                <a:lnTo>
                  <a:pt x="670524" y="1059864"/>
                </a:lnTo>
                <a:lnTo>
                  <a:pt x="509791" y="1059864"/>
                </a:lnTo>
                <a:lnTo>
                  <a:pt x="348718" y="1059864"/>
                </a:lnTo>
                <a:lnTo>
                  <a:pt x="345497" y="1059700"/>
                </a:lnTo>
                <a:lnTo>
                  <a:pt x="342615" y="1059209"/>
                </a:lnTo>
                <a:lnTo>
                  <a:pt x="339733" y="1058391"/>
                </a:lnTo>
                <a:lnTo>
                  <a:pt x="337020" y="1057573"/>
                </a:lnTo>
                <a:lnTo>
                  <a:pt x="334477" y="1056264"/>
                </a:lnTo>
                <a:lnTo>
                  <a:pt x="331933" y="1054954"/>
                </a:lnTo>
                <a:lnTo>
                  <a:pt x="329729" y="1053154"/>
                </a:lnTo>
                <a:lnTo>
                  <a:pt x="327525" y="1051354"/>
                </a:lnTo>
                <a:lnTo>
                  <a:pt x="325660" y="1049391"/>
                </a:lnTo>
                <a:lnTo>
                  <a:pt x="323965" y="1047100"/>
                </a:lnTo>
                <a:lnTo>
                  <a:pt x="322438" y="1044809"/>
                </a:lnTo>
                <a:lnTo>
                  <a:pt x="321082" y="1042354"/>
                </a:lnTo>
                <a:lnTo>
                  <a:pt x="320065" y="1039572"/>
                </a:lnTo>
                <a:lnTo>
                  <a:pt x="319386" y="1036954"/>
                </a:lnTo>
                <a:lnTo>
                  <a:pt x="318878" y="1034009"/>
                </a:lnTo>
                <a:lnTo>
                  <a:pt x="318708" y="1031063"/>
                </a:lnTo>
                <a:lnTo>
                  <a:pt x="318539" y="1023863"/>
                </a:lnTo>
                <a:lnTo>
                  <a:pt x="318369" y="1016499"/>
                </a:lnTo>
                <a:lnTo>
                  <a:pt x="318030" y="1009626"/>
                </a:lnTo>
                <a:lnTo>
                  <a:pt x="317521" y="1002754"/>
                </a:lnTo>
                <a:lnTo>
                  <a:pt x="317013" y="996208"/>
                </a:lnTo>
                <a:lnTo>
                  <a:pt x="316335" y="989663"/>
                </a:lnTo>
                <a:lnTo>
                  <a:pt x="315656" y="983281"/>
                </a:lnTo>
                <a:lnTo>
                  <a:pt x="314639" y="977226"/>
                </a:lnTo>
                <a:lnTo>
                  <a:pt x="313622" y="971171"/>
                </a:lnTo>
                <a:lnTo>
                  <a:pt x="312774" y="965281"/>
                </a:lnTo>
                <a:lnTo>
                  <a:pt x="311587" y="959553"/>
                </a:lnTo>
                <a:lnTo>
                  <a:pt x="310400" y="953826"/>
                </a:lnTo>
                <a:lnTo>
                  <a:pt x="309214" y="948426"/>
                </a:lnTo>
                <a:lnTo>
                  <a:pt x="307857" y="943026"/>
                </a:lnTo>
                <a:lnTo>
                  <a:pt x="304975" y="932717"/>
                </a:lnTo>
                <a:lnTo>
                  <a:pt x="301753" y="922898"/>
                </a:lnTo>
                <a:lnTo>
                  <a:pt x="298363" y="913407"/>
                </a:lnTo>
                <a:lnTo>
                  <a:pt x="294632" y="904407"/>
                </a:lnTo>
                <a:lnTo>
                  <a:pt x="290902" y="895734"/>
                </a:lnTo>
                <a:lnTo>
                  <a:pt x="286833" y="887552"/>
                </a:lnTo>
                <a:lnTo>
                  <a:pt x="282425" y="879698"/>
                </a:lnTo>
                <a:lnTo>
                  <a:pt x="278186" y="872007"/>
                </a:lnTo>
                <a:lnTo>
                  <a:pt x="273608" y="864480"/>
                </a:lnTo>
                <a:lnTo>
                  <a:pt x="268861" y="857443"/>
                </a:lnTo>
                <a:lnTo>
                  <a:pt x="264114" y="850570"/>
                </a:lnTo>
                <a:lnTo>
                  <a:pt x="259535" y="843697"/>
                </a:lnTo>
                <a:lnTo>
                  <a:pt x="254618" y="837152"/>
                </a:lnTo>
                <a:lnTo>
                  <a:pt x="244785" y="824224"/>
                </a:lnTo>
                <a:lnTo>
                  <a:pt x="234951" y="811624"/>
                </a:lnTo>
                <a:lnTo>
                  <a:pt x="225286" y="798860"/>
                </a:lnTo>
                <a:lnTo>
                  <a:pt x="220709" y="792478"/>
                </a:lnTo>
                <a:lnTo>
                  <a:pt x="216131" y="785933"/>
                </a:lnTo>
                <a:lnTo>
                  <a:pt x="211722" y="779387"/>
                </a:lnTo>
                <a:lnTo>
                  <a:pt x="207314" y="772678"/>
                </a:lnTo>
                <a:lnTo>
                  <a:pt x="203415" y="765642"/>
                </a:lnTo>
                <a:lnTo>
                  <a:pt x="199346" y="758606"/>
                </a:lnTo>
                <a:lnTo>
                  <a:pt x="199176" y="758278"/>
                </a:lnTo>
                <a:lnTo>
                  <a:pt x="199006" y="758114"/>
                </a:lnTo>
                <a:lnTo>
                  <a:pt x="199176" y="758114"/>
                </a:lnTo>
                <a:lnTo>
                  <a:pt x="199176" y="757951"/>
                </a:lnTo>
                <a:lnTo>
                  <a:pt x="199006" y="757787"/>
                </a:lnTo>
                <a:lnTo>
                  <a:pt x="192902" y="747805"/>
                </a:lnTo>
                <a:lnTo>
                  <a:pt x="187307" y="737496"/>
                </a:lnTo>
                <a:lnTo>
                  <a:pt x="181882" y="727187"/>
                </a:lnTo>
                <a:lnTo>
                  <a:pt x="176796" y="716550"/>
                </a:lnTo>
                <a:lnTo>
                  <a:pt x="172387" y="705750"/>
                </a:lnTo>
                <a:lnTo>
                  <a:pt x="167979" y="694786"/>
                </a:lnTo>
                <a:lnTo>
                  <a:pt x="164079" y="683659"/>
                </a:lnTo>
                <a:lnTo>
                  <a:pt x="160688" y="672532"/>
                </a:lnTo>
                <a:lnTo>
                  <a:pt x="158993" y="666804"/>
                </a:lnTo>
                <a:lnTo>
                  <a:pt x="157467" y="661077"/>
                </a:lnTo>
                <a:lnTo>
                  <a:pt x="156110" y="655350"/>
                </a:lnTo>
                <a:lnTo>
                  <a:pt x="154754" y="649459"/>
                </a:lnTo>
                <a:lnTo>
                  <a:pt x="153567" y="643567"/>
                </a:lnTo>
                <a:lnTo>
                  <a:pt x="152550" y="637677"/>
                </a:lnTo>
                <a:lnTo>
                  <a:pt x="151363" y="631786"/>
                </a:lnTo>
                <a:lnTo>
                  <a:pt x="150515" y="625895"/>
                </a:lnTo>
                <a:lnTo>
                  <a:pt x="149667" y="619840"/>
                </a:lnTo>
                <a:lnTo>
                  <a:pt x="148989" y="613949"/>
                </a:lnTo>
                <a:lnTo>
                  <a:pt x="148311" y="607895"/>
                </a:lnTo>
                <a:lnTo>
                  <a:pt x="147972" y="601676"/>
                </a:lnTo>
                <a:lnTo>
                  <a:pt x="147463" y="595622"/>
                </a:lnTo>
                <a:lnTo>
                  <a:pt x="147294" y="589567"/>
                </a:lnTo>
                <a:lnTo>
                  <a:pt x="147124" y="583349"/>
                </a:lnTo>
                <a:lnTo>
                  <a:pt x="147124" y="577131"/>
                </a:lnTo>
                <a:lnTo>
                  <a:pt x="147124" y="568130"/>
                </a:lnTo>
                <a:lnTo>
                  <a:pt x="147463" y="559130"/>
                </a:lnTo>
                <a:lnTo>
                  <a:pt x="148141" y="550130"/>
                </a:lnTo>
                <a:lnTo>
                  <a:pt x="148819" y="541457"/>
                </a:lnTo>
                <a:lnTo>
                  <a:pt x="149837" y="532457"/>
                </a:lnTo>
                <a:lnTo>
                  <a:pt x="151193" y="523948"/>
                </a:lnTo>
                <a:lnTo>
                  <a:pt x="152719" y="515275"/>
                </a:lnTo>
                <a:lnTo>
                  <a:pt x="154415" y="506603"/>
                </a:lnTo>
                <a:lnTo>
                  <a:pt x="156280" y="498093"/>
                </a:lnTo>
                <a:lnTo>
                  <a:pt x="158484" y="489584"/>
                </a:lnTo>
                <a:lnTo>
                  <a:pt x="160858" y="481402"/>
                </a:lnTo>
                <a:lnTo>
                  <a:pt x="163231" y="473220"/>
                </a:lnTo>
                <a:lnTo>
                  <a:pt x="166114" y="464875"/>
                </a:lnTo>
                <a:lnTo>
                  <a:pt x="168996" y="456857"/>
                </a:lnTo>
                <a:lnTo>
                  <a:pt x="172217" y="448838"/>
                </a:lnTo>
                <a:lnTo>
                  <a:pt x="175439" y="440820"/>
                </a:lnTo>
                <a:lnTo>
                  <a:pt x="178999" y="433129"/>
                </a:lnTo>
                <a:lnTo>
                  <a:pt x="182730" y="425438"/>
                </a:lnTo>
                <a:lnTo>
                  <a:pt x="186629" y="417911"/>
                </a:lnTo>
                <a:lnTo>
                  <a:pt x="190868" y="410383"/>
                </a:lnTo>
                <a:lnTo>
                  <a:pt x="194937" y="403020"/>
                </a:lnTo>
                <a:lnTo>
                  <a:pt x="199515" y="395655"/>
                </a:lnTo>
                <a:lnTo>
                  <a:pt x="204093" y="388619"/>
                </a:lnTo>
                <a:lnTo>
                  <a:pt x="209010" y="381583"/>
                </a:lnTo>
                <a:lnTo>
                  <a:pt x="213757" y="374546"/>
                </a:lnTo>
                <a:lnTo>
                  <a:pt x="219013" y="367673"/>
                </a:lnTo>
                <a:lnTo>
                  <a:pt x="224269" y="361128"/>
                </a:lnTo>
                <a:lnTo>
                  <a:pt x="229864" y="354582"/>
                </a:lnTo>
                <a:lnTo>
                  <a:pt x="235460" y="348200"/>
                </a:lnTo>
                <a:lnTo>
                  <a:pt x="241224" y="341818"/>
                </a:lnTo>
                <a:lnTo>
                  <a:pt x="247158" y="335764"/>
                </a:lnTo>
                <a:lnTo>
                  <a:pt x="253262" y="329710"/>
                </a:lnTo>
                <a:lnTo>
                  <a:pt x="259535" y="323818"/>
                </a:lnTo>
                <a:lnTo>
                  <a:pt x="265809" y="318091"/>
                </a:lnTo>
                <a:lnTo>
                  <a:pt x="272421" y="312528"/>
                </a:lnTo>
                <a:lnTo>
                  <a:pt x="279034" y="307127"/>
                </a:lnTo>
                <a:lnTo>
                  <a:pt x="285816" y="301727"/>
                </a:lnTo>
                <a:lnTo>
                  <a:pt x="292598" y="296818"/>
                </a:lnTo>
                <a:lnTo>
                  <a:pt x="299719" y="291745"/>
                </a:lnTo>
                <a:lnTo>
                  <a:pt x="306840" y="287000"/>
                </a:lnTo>
                <a:lnTo>
                  <a:pt x="314131" y="282254"/>
                </a:lnTo>
                <a:lnTo>
                  <a:pt x="321591" y="277836"/>
                </a:lnTo>
                <a:lnTo>
                  <a:pt x="329220" y="273581"/>
                </a:lnTo>
                <a:lnTo>
                  <a:pt x="336850" y="269491"/>
                </a:lnTo>
                <a:lnTo>
                  <a:pt x="344480" y="265400"/>
                </a:lnTo>
                <a:lnTo>
                  <a:pt x="352279" y="261799"/>
                </a:lnTo>
                <a:lnTo>
                  <a:pt x="360417" y="258036"/>
                </a:lnTo>
                <a:lnTo>
                  <a:pt x="368556" y="254763"/>
                </a:lnTo>
                <a:lnTo>
                  <a:pt x="376695" y="251490"/>
                </a:lnTo>
                <a:lnTo>
                  <a:pt x="385002" y="248545"/>
                </a:lnTo>
                <a:lnTo>
                  <a:pt x="393310" y="245599"/>
                </a:lnTo>
                <a:lnTo>
                  <a:pt x="401788" y="242981"/>
                </a:lnTo>
                <a:lnTo>
                  <a:pt x="410435" y="240363"/>
                </a:lnTo>
                <a:lnTo>
                  <a:pt x="418912" y="238235"/>
                </a:lnTo>
                <a:lnTo>
                  <a:pt x="427729" y="236272"/>
                </a:lnTo>
                <a:lnTo>
                  <a:pt x="436546" y="234308"/>
                </a:lnTo>
                <a:lnTo>
                  <a:pt x="445362" y="232672"/>
                </a:lnTo>
                <a:lnTo>
                  <a:pt x="454518" y="231199"/>
                </a:lnTo>
                <a:lnTo>
                  <a:pt x="463504" y="229890"/>
                </a:lnTo>
                <a:lnTo>
                  <a:pt x="472660" y="228908"/>
                </a:lnTo>
                <a:lnTo>
                  <a:pt x="481646" y="228254"/>
                </a:lnTo>
                <a:lnTo>
                  <a:pt x="490971" y="227599"/>
                </a:lnTo>
                <a:lnTo>
                  <a:pt x="500296" y="227272"/>
                </a:lnTo>
                <a:close/>
                <a:moveTo>
                  <a:pt x="484237" y="0"/>
                </a:moveTo>
                <a:lnTo>
                  <a:pt x="530988" y="0"/>
                </a:lnTo>
                <a:lnTo>
                  <a:pt x="530988" y="117095"/>
                </a:lnTo>
                <a:lnTo>
                  <a:pt x="484237" y="1170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bIns="648000" anchor="b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ea typeface="黑体" pitchFamily="49" charset="-122"/>
              </a:rPr>
              <a:t>01</a:t>
            </a:r>
            <a:endParaRPr lang="zh-CN" altLang="en-US" sz="2400" b="1" dirty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31" name="MH_Other_1"/>
          <p:cNvSpPr/>
          <p:nvPr>
            <p:custDataLst>
              <p:tags r:id="rId2"/>
            </p:custDataLst>
          </p:nvPr>
        </p:nvSpPr>
        <p:spPr bwMode="auto">
          <a:xfrm>
            <a:off x="5902856" y="1573553"/>
            <a:ext cx="1153323" cy="1486183"/>
          </a:xfrm>
          <a:custGeom>
            <a:avLst/>
            <a:gdLst>
              <a:gd name="connsiteX0" fmla="*/ 409742 w 1036210"/>
              <a:gd name="connsiteY0" fmla="*/ 1266007 h 1335540"/>
              <a:gd name="connsiteX1" fmla="*/ 609670 w 1036210"/>
              <a:gd name="connsiteY1" fmla="*/ 1266007 h 1335540"/>
              <a:gd name="connsiteX2" fmla="*/ 609670 w 1036210"/>
              <a:gd name="connsiteY2" fmla="*/ 1269632 h 1335540"/>
              <a:gd name="connsiteX3" fmla="*/ 609160 w 1036210"/>
              <a:gd name="connsiteY3" fmla="*/ 1273093 h 1335540"/>
              <a:gd name="connsiteX4" fmla="*/ 608650 w 1036210"/>
              <a:gd name="connsiteY4" fmla="*/ 1276553 h 1335540"/>
              <a:gd name="connsiteX5" fmla="*/ 607800 w 1036210"/>
              <a:gd name="connsiteY5" fmla="*/ 1280013 h 1335540"/>
              <a:gd name="connsiteX6" fmla="*/ 606610 w 1036210"/>
              <a:gd name="connsiteY6" fmla="*/ 1283473 h 1335540"/>
              <a:gd name="connsiteX7" fmla="*/ 605420 w 1036210"/>
              <a:gd name="connsiteY7" fmla="*/ 1286769 h 1335540"/>
              <a:gd name="connsiteX8" fmla="*/ 603720 w 1036210"/>
              <a:gd name="connsiteY8" fmla="*/ 1290064 h 1335540"/>
              <a:gd name="connsiteX9" fmla="*/ 601850 w 1036210"/>
              <a:gd name="connsiteY9" fmla="*/ 1293029 h 1335540"/>
              <a:gd name="connsiteX10" fmla="*/ 599980 w 1036210"/>
              <a:gd name="connsiteY10" fmla="*/ 1296325 h 1335540"/>
              <a:gd name="connsiteX11" fmla="*/ 597600 w 1036210"/>
              <a:gd name="connsiteY11" fmla="*/ 1299126 h 1335540"/>
              <a:gd name="connsiteX12" fmla="*/ 595220 w 1036210"/>
              <a:gd name="connsiteY12" fmla="*/ 1302092 h 1335540"/>
              <a:gd name="connsiteX13" fmla="*/ 592670 w 1036210"/>
              <a:gd name="connsiteY13" fmla="*/ 1304893 h 1335540"/>
              <a:gd name="connsiteX14" fmla="*/ 589950 w 1036210"/>
              <a:gd name="connsiteY14" fmla="*/ 1307694 h 1335540"/>
              <a:gd name="connsiteX15" fmla="*/ 587059 w 1036210"/>
              <a:gd name="connsiteY15" fmla="*/ 1310330 h 1335540"/>
              <a:gd name="connsiteX16" fmla="*/ 583829 w 1036210"/>
              <a:gd name="connsiteY16" fmla="*/ 1312802 h 1335540"/>
              <a:gd name="connsiteX17" fmla="*/ 580599 w 1036210"/>
              <a:gd name="connsiteY17" fmla="*/ 1315274 h 1335540"/>
              <a:gd name="connsiteX18" fmla="*/ 577029 w 1036210"/>
              <a:gd name="connsiteY18" fmla="*/ 1317580 h 1335540"/>
              <a:gd name="connsiteX19" fmla="*/ 573459 w 1036210"/>
              <a:gd name="connsiteY19" fmla="*/ 1319722 h 1335540"/>
              <a:gd name="connsiteX20" fmla="*/ 569549 w 1036210"/>
              <a:gd name="connsiteY20" fmla="*/ 1321864 h 1335540"/>
              <a:gd name="connsiteX21" fmla="*/ 565639 w 1036210"/>
              <a:gd name="connsiteY21" fmla="*/ 1323677 h 1335540"/>
              <a:gd name="connsiteX22" fmla="*/ 561729 w 1036210"/>
              <a:gd name="connsiteY22" fmla="*/ 1325654 h 1335540"/>
              <a:gd name="connsiteX23" fmla="*/ 557478 w 1036210"/>
              <a:gd name="connsiteY23" fmla="*/ 1327302 h 1335540"/>
              <a:gd name="connsiteX24" fmla="*/ 553058 w 1036210"/>
              <a:gd name="connsiteY24" fmla="*/ 1328785 h 1335540"/>
              <a:gd name="connsiteX25" fmla="*/ 548638 w 1036210"/>
              <a:gd name="connsiteY25" fmla="*/ 1330103 h 1335540"/>
              <a:gd name="connsiteX26" fmla="*/ 544047 w 1036210"/>
              <a:gd name="connsiteY26" fmla="*/ 1331256 h 1335540"/>
              <a:gd name="connsiteX27" fmla="*/ 539458 w 1036210"/>
              <a:gd name="connsiteY27" fmla="*/ 1332574 h 1335540"/>
              <a:gd name="connsiteX28" fmla="*/ 534697 w 1036210"/>
              <a:gd name="connsiteY28" fmla="*/ 1333398 h 1335540"/>
              <a:gd name="connsiteX29" fmla="*/ 529937 w 1036210"/>
              <a:gd name="connsiteY29" fmla="*/ 1334222 h 1335540"/>
              <a:gd name="connsiteX30" fmla="*/ 525007 w 1036210"/>
              <a:gd name="connsiteY30" fmla="*/ 1334881 h 1335540"/>
              <a:gd name="connsiteX31" fmla="*/ 519907 w 1036210"/>
              <a:gd name="connsiteY31" fmla="*/ 1335211 h 1335540"/>
              <a:gd name="connsiteX32" fmla="*/ 514806 w 1036210"/>
              <a:gd name="connsiteY32" fmla="*/ 1335540 h 1335540"/>
              <a:gd name="connsiteX33" fmla="*/ 509876 w 1036210"/>
              <a:gd name="connsiteY33" fmla="*/ 1335540 h 1335540"/>
              <a:gd name="connsiteX34" fmla="*/ 504606 w 1036210"/>
              <a:gd name="connsiteY34" fmla="*/ 1335540 h 1335540"/>
              <a:gd name="connsiteX35" fmla="*/ 499506 w 1036210"/>
              <a:gd name="connsiteY35" fmla="*/ 1335211 h 1335540"/>
              <a:gd name="connsiteX36" fmla="*/ 494406 w 1036210"/>
              <a:gd name="connsiteY36" fmla="*/ 1334881 h 1335540"/>
              <a:gd name="connsiteX37" fmla="*/ 489475 w 1036210"/>
              <a:gd name="connsiteY37" fmla="*/ 1334222 h 1335540"/>
              <a:gd name="connsiteX38" fmla="*/ 484715 w 1036210"/>
              <a:gd name="connsiteY38" fmla="*/ 1333398 h 1335540"/>
              <a:gd name="connsiteX39" fmla="*/ 479955 w 1036210"/>
              <a:gd name="connsiteY39" fmla="*/ 1332574 h 1335540"/>
              <a:gd name="connsiteX40" fmla="*/ 475365 w 1036210"/>
              <a:gd name="connsiteY40" fmla="*/ 1331256 h 1335540"/>
              <a:gd name="connsiteX41" fmla="*/ 470774 w 1036210"/>
              <a:gd name="connsiteY41" fmla="*/ 1330103 h 1335540"/>
              <a:gd name="connsiteX42" fmla="*/ 466354 w 1036210"/>
              <a:gd name="connsiteY42" fmla="*/ 1328785 h 1335540"/>
              <a:gd name="connsiteX43" fmla="*/ 462104 w 1036210"/>
              <a:gd name="connsiteY43" fmla="*/ 1327302 h 1335540"/>
              <a:gd name="connsiteX44" fmla="*/ 457854 w 1036210"/>
              <a:gd name="connsiteY44" fmla="*/ 1325654 h 1335540"/>
              <a:gd name="connsiteX45" fmla="*/ 453774 w 1036210"/>
              <a:gd name="connsiteY45" fmla="*/ 1323677 h 1335540"/>
              <a:gd name="connsiteX46" fmla="*/ 449864 w 1036210"/>
              <a:gd name="connsiteY46" fmla="*/ 1321864 h 1335540"/>
              <a:gd name="connsiteX47" fmla="*/ 445954 w 1036210"/>
              <a:gd name="connsiteY47" fmla="*/ 1319722 h 1335540"/>
              <a:gd name="connsiteX48" fmla="*/ 442383 w 1036210"/>
              <a:gd name="connsiteY48" fmla="*/ 1317580 h 1335540"/>
              <a:gd name="connsiteX49" fmla="*/ 438983 w 1036210"/>
              <a:gd name="connsiteY49" fmla="*/ 1315274 h 1335540"/>
              <a:gd name="connsiteX50" fmla="*/ 435753 w 1036210"/>
              <a:gd name="connsiteY50" fmla="*/ 1312802 h 1335540"/>
              <a:gd name="connsiteX51" fmla="*/ 432523 w 1036210"/>
              <a:gd name="connsiteY51" fmla="*/ 1310330 h 1335540"/>
              <a:gd name="connsiteX52" fmla="*/ 429633 w 1036210"/>
              <a:gd name="connsiteY52" fmla="*/ 1307694 h 1335540"/>
              <a:gd name="connsiteX53" fmla="*/ 426743 w 1036210"/>
              <a:gd name="connsiteY53" fmla="*/ 1304893 h 1335540"/>
              <a:gd name="connsiteX54" fmla="*/ 424192 w 1036210"/>
              <a:gd name="connsiteY54" fmla="*/ 1302092 h 1335540"/>
              <a:gd name="connsiteX55" fmla="*/ 421812 w 1036210"/>
              <a:gd name="connsiteY55" fmla="*/ 1299126 h 1335540"/>
              <a:gd name="connsiteX56" fmla="*/ 419432 w 1036210"/>
              <a:gd name="connsiteY56" fmla="*/ 1296325 h 1335540"/>
              <a:gd name="connsiteX57" fmla="*/ 417562 w 1036210"/>
              <a:gd name="connsiteY57" fmla="*/ 1293029 h 1335540"/>
              <a:gd name="connsiteX58" fmla="*/ 415862 w 1036210"/>
              <a:gd name="connsiteY58" fmla="*/ 1290064 h 1335540"/>
              <a:gd name="connsiteX59" fmla="*/ 414162 w 1036210"/>
              <a:gd name="connsiteY59" fmla="*/ 1286769 h 1335540"/>
              <a:gd name="connsiteX60" fmla="*/ 412802 w 1036210"/>
              <a:gd name="connsiteY60" fmla="*/ 1283473 h 1335540"/>
              <a:gd name="connsiteX61" fmla="*/ 411612 w 1036210"/>
              <a:gd name="connsiteY61" fmla="*/ 1280013 h 1335540"/>
              <a:gd name="connsiteX62" fmla="*/ 410762 w 1036210"/>
              <a:gd name="connsiteY62" fmla="*/ 1276553 h 1335540"/>
              <a:gd name="connsiteX63" fmla="*/ 410252 w 1036210"/>
              <a:gd name="connsiteY63" fmla="*/ 1273093 h 1335540"/>
              <a:gd name="connsiteX64" fmla="*/ 409912 w 1036210"/>
              <a:gd name="connsiteY64" fmla="*/ 1269632 h 1335540"/>
              <a:gd name="connsiteX65" fmla="*/ 376299 w 1036210"/>
              <a:gd name="connsiteY65" fmla="*/ 1180932 h 1335540"/>
              <a:gd name="connsiteX66" fmla="*/ 643113 w 1036210"/>
              <a:gd name="connsiteY66" fmla="*/ 1180932 h 1335540"/>
              <a:gd name="connsiteX67" fmla="*/ 646326 w 1036210"/>
              <a:gd name="connsiteY67" fmla="*/ 1181097 h 1335540"/>
              <a:gd name="connsiteX68" fmla="*/ 649539 w 1036210"/>
              <a:gd name="connsiteY68" fmla="*/ 1181592 h 1335540"/>
              <a:gd name="connsiteX69" fmla="*/ 652582 w 1036210"/>
              <a:gd name="connsiteY69" fmla="*/ 1182251 h 1335540"/>
              <a:gd name="connsiteX70" fmla="*/ 655456 w 1036210"/>
              <a:gd name="connsiteY70" fmla="*/ 1183405 h 1335540"/>
              <a:gd name="connsiteX71" fmla="*/ 658162 w 1036210"/>
              <a:gd name="connsiteY71" fmla="*/ 1184560 h 1335540"/>
              <a:gd name="connsiteX72" fmla="*/ 661036 w 1036210"/>
              <a:gd name="connsiteY72" fmla="*/ 1186209 h 1335540"/>
              <a:gd name="connsiteX73" fmla="*/ 663403 w 1036210"/>
              <a:gd name="connsiteY73" fmla="*/ 1188023 h 1335540"/>
              <a:gd name="connsiteX74" fmla="*/ 665601 w 1036210"/>
              <a:gd name="connsiteY74" fmla="*/ 1190002 h 1335540"/>
              <a:gd name="connsiteX75" fmla="*/ 667799 w 1036210"/>
              <a:gd name="connsiteY75" fmla="*/ 1192311 h 1335540"/>
              <a:gd name="connsiteX76" fmla="*/ 669490 w 1036210"/>
              <a:gd name="connsiteY76" fmla="*/ 1194619 h 1335540"/>
              <a:gd name="connsiteX77" fmla="*/ 671012 w 1036210"/>
              <a:gd name="connsiteY77" fmla="*/ 1197093 h 1335540"/>
              <a:gd name="connsiteX78" fmla="*/ 672365 w 1036210"/>
              <a:gd name="connsiteY78" fmla="*/ 1199896 h 1335540"/>
              <a:gd name="connsiteX79" fmla="*/ 673548 w 1036210"/>
              <a:gd name="connsiteY79" fmla="*/ 1202700 h 1335540"/>
              <a:gd name="connsiteX80" fmla="*/ 674394 w 1036210"/>
              <a:gd name="connsiteY80" fmla="*/ 1205668 h 1335540"/>
              <a:gd name="connsiteX81" fmla="*/ 674732 w 1036210"/>
              <a:gd name="connsiteY81" fmla="*/ 1208801 h 1335540"/>
              <a:gd name="connsiteX82" fmla="*/ 674901 w 1036210"/>
              <a:gd name="connsiteY82" fmla="*/ 1211935 h 1335540"/>
              <a:gd name="connsiteX83" fmla="*/ 674732 w 1036210"/>
              <a:gd name="connsiteY83" fmla="*/ 1215068 h 1335540"/>
              <a:gd name="connsiteX84" fmla="*/ 674394 w 1036210"/>
              <a:gd name="connsiteY84" fmla="*/ 1218201 h 1335540"/>
              <a:gd name="connsiteX85" fmla="*/ 673548 w 1036210"/>
              <a:gd name="connsiteY85" fmla="*/ 1221169 h 1335540"/>
              <a:gd name="connsiteX86" fmla="*/ 672365 w 1036210"/>
              <a:gd name="connsiteY86" fmla="*/ 1224138 h 1335540"/>
              <a:gd name="connsiteX87" fmla="*/ 671012 w 1036210"/>
              <a:gd name="connsiteY87" fmla="*/ 1226776 h 1335540"/>
              <a:gd name="connsiteX88" fmla="*/ 669490 w 1036210"/>
              <a:gd name="connsiteY88" fmla="*/ 1229415 h 1335540"/>
              <a:gd name="connsiteX89" fmla="*/ 667799 w 1036210"/>
              <a:gd name="connsiteY89" fmla="*/ 1231724 h 1335540"/>
              <a:gd name="connsiteX90" fmla="*/ 665601 w 1036210"/>
              <a:gd name="connsiteY90" fmla="*/ 1233867 h 1335540"/>
              <a:gd name="connsiteX91" fmla="*/ 663403 w 1036210"/>
              <a:gd name="connsiteY91" fmla="*/ 1236011 h 1335540"/>
              <a:gd name="connsiteX92" fmla="*/ 661036 w 1036210"/>
              <a:gd name="connsiteY92" fmla="*/ 1237660 h 1335540"/>
              <a:gd name="connsiteX93" fmla="*/ 658162 w 1036210"/>
              <a:gd name="connsiteY93" fmla="*/ 1239144 h 1335540"/>
              <a:gd name="connsiteX94" fmla="*/ 655456 w 1036210"/>
              <a:gd name="connsiteY94" fmla="*/ 1240464 h 1335540"/>
              <a:gd name="connsiteX95" fmla="*/ 652582 w 1036210"/>
              <a:gd name="connsiteY95" fmla="*/ 1241618 h 1335540"/>
              <a:gd name="connsiteX96" fmla="*/ 649539 w 1036210"/>
              <a:gd name="connsiteY96" fmla="*/ 1242443 h 1335540"/>
              <a:gd name="connsiteX97" fmla="*/ 646326 w 1036210"/>
              <a:gd name="connsiteY97" fmla="*/ 1242938 h 1335540"/>
              <a:gd name="connsiteX98" fmla="*/ 643113 w 1036210"/>
              <a:gd name="connsiteY98" fmla="*/ 1243102 h 1335540"/>
              <a:gd name="connsiteX99" fmla="*/ 376299 w 1036210"/>
              <a:gd name="connsiteY99" fmla="*/ 1243102 h 1335540"/>
              <a:gd name="connsiteX100" fmla="*/ 373086 w 1036210"/>
              <a:gd name="connsiteY100" fmla="*/ 1242938 h 1335540"/>
              <a:gd name="connsiteX101" fmla="*/ 369873 w 1036210"/>
              <a:gd name="connsiteY101" fmla="*/ 1242443 h 1335540"/>
              <a:gd name="connsiteX102" fmla="*/ 366830 w 1036210"/>
              <a:gd name="connsiteY102" fmla="*/ 1241618 h 1335540"/>
              <a:gd name="connsiteX103" fmla="*/ 363956 w 1036210"/>
              <a:gd name="connsiteY103" fmla="*/ 1240464 h 1335540"/>
              <a:gd name="connsiteX104" fmla="*/ 361250 w 1036210"/>
              <a:gd name="connsiteY104" fmla="*/ 1239144 h 1335540"/>
              <a:gd name="connsiteX105" fmla="*/ 358544 w 1036210"/>
              <a:gd name="connsiteY105" fmla="*/ 1237660 h 1335540"/>
              <a:gd name="connsiteX106" fmla="*/ 356009 w 1036210"/>
              <a:gd name="connsiteY106" fmla="*/ 1236011 h 1335540"/>
              <a:gd name="connsiteX107" fmla="*/ 353810 w 1036210"/>
              <a:gd name="connsiteY107" fmla="*/ 1233867 h 1335540"/>
              <a:gd name="connsiteX108" fmla="*/ 351781 w 1036210"/>
              <a:gd name="connsiteY108" fmla="*/ 1231724 h 1335540"/>
              <a:gd name="connsiteX109" fmla="*/ 349921 w 1036210"/>
              <a:gd name="connsiteY109" fmla="*/ 1229415 h 1335540"/>
              <a:gd name="connsiteX110" fmla="*/ 348399 w 1036210"/>
              <a:gd name="connsiteY110" fmla="*/ 1226776 h 1335540"/>
              <a:gd name="connsiteX111" fmla="*/ 346878 w 1036210"/>
              <a:gd name="connsiteY111" fmla="*/ 1224138 h 1335540"/>
              <a:gd name="connsiteX112" fmla="*/ 345864 w 1036210"/>
              <a:gd name="connsiteY112" fmla="*/ 1221169 h 1335540"/>
              <a:gd name="connsiteX113" fmla="*/ 345018 w 1036210"/>
              <a:gd name="connsiteY113" fmla="*/ 1218201 h 1335540"/>
              <a:gd name="connsiteX114" fmla="*/ 344680 w 1036210"/>
              <a:gd name="connsiteY114" fmla="*/ 1215068 h 1335540"/>
              <a:gd name="connsiteX115" fmla="*/ 344511 w 1036210"/>
              <a:gd name="connsiteY115" fmla="*/ 1211935 h 1335540"/>
              <a:gd name="connsiteX116" fmla="*/ 344680 w 1036210"/>
              <a:gd name="connsiteY116" fmla="*/ 1208801 h 1335540"/>
              <a:gd name="connsiteX117" fmla="*/ 345018 w 1036210"/>
              <a:gd name="connsiteY117" fmla="*/ 1205668 h 1335540"/>
              <a:gd name="connsiteX118" fmla="*/ 345864 w 1036210"/>
              <a:gd name="connsiteY118" fmla="*/ 1202700 h 1335540"/>
              <a:gd name="connsiteX119" fmla="*/ 346878 w 1036210"/>
              <a:gd name="connsiteY119" fmla="*/ 1199896 h 1335540"/>
              <a:gd name="connsiteX120" fmla="*/ 348399 w 1036210"/>
              <a:gd name="connsiteY120" fmla="*/ 1197093 h 1335540"/>
              <a:gd name="connsiteX121" fmla="*/ 349921 w 1036210"/>
              <a:gd name="connsiteY121" fmla="*/ 1194619 h 1335540"/>
              <a:gd name="connsiteX122" fmla="*/ 351781 w 1036210"/>
              <a:gd name="connsiteY122" fmla="*/ 1192311 h 1335540"/>
              <a:gd name="connsiteX123" fmla="*/ 353810 w 1036210"/>
              <a:gd name="connsiteY123" fmla="*/ 1190002 h 1335540"/>
              <a:gd name="connsiteX124" fmla="*/ 356009 w 1036210"/>
              <a:gd name="connsiteY124" fmla="*/ 1188023 h 1335540"/>
              <a:gd name="connsiteX125" fmla="*/ 358544 w 1036210"/>
              <a:gd name="connsiteY125" fmla="*/ 1186209 h 1335540"/>
              <a:gd name="connsiteX126" fmla="*/ 361250 w 1036210"/>
              <a:gd name="connsiteY126" fmla="*/ 1184560 h 1335540"/>
              <a:gd name="connsiteX127" fmla="*/ 363956 w 1036210"/>
              <a:gd name="connsiteY127" fmla="*/ 1183405 h 1335540"/>
              <a:gd name="connsiteX128" fmla="*/ 366830 w 1036210"/>
              <a:gd name="connsiteY128" fmla="*/ 1182251 h 1335540"/>
              <a:gd name="connsiteX129" fmla="*/ 369873 w 1036210"/>
              <a:gd name="connsiteY129" fmla="*/ 1181592 h 1335540"/>
              <a:gd name="connsiteX130" fmla="*/ 373086 w 1036210"/>
              <a:gd name="connsiteY130" fmla="*/ 1181097 h 1335540"/>
              <a:gd name="connsiteX131" fmla="*/ 376299 w 1036210"/>
              <a:gd name="connsiteY131" fmla="*/ 1099129 h 1335540"/>
              <a:gd name="connsiteX132" fmla="*/ 643113 w 1036210"/>
              <a:gd name="connsiteY132" fmla="*/ 1099129 h 1335540"/>
              <a:gd name="connsiteX133" fmla="*/ 646326 w 1036210"/>
              <a:gd name="connsiteY133" fmla="*/ 1099294 h 1335540"/>
              <a:gd name="connsiteX134" fmla="*/ 649539 w 1036210"/>
              <a:gd name="connsiteY134" fmla="*/ 1099625 h 1335540"/>
              <a:gd name="connsiteX135" fmla="*/ 652582 w 1036210"/>
              <a:gd name="connsiteY135" fmla="*/ 1100452 h 1335540"/>
              <a:gd name="connsiteX136" fmla="*/ 655456 w 1036210"/>
              <a:gd name="connsiteY136" fmla="*/ 1101609 h 1335540"/>
              <a:gd name="connsiteX137" fmla="*/ 658162 w 1036210"/>
              <a:gd name="connsiteY137" fmla="*/ 1102932 h 1335540"/>
              <a:gd name="connsiteX138" fmla="*/ 661036 w 1036210"/>
              <a:gd name="connsiteY138" fmla="*/ 1104420 h 1335540"/>
              <a:gd name="connsiteX139" fmla="*/ 663403 w 1036210"/>
              <a:gd name="connsiteY139" fmla="*/ 1106239 h 1335540"/>
              <a:gd name="connsiteX140" fmla="*/ 665601 w 1036210"/>
              <a:gd name="connsiteY140" fmla="*/ 1108223 h 1335540"/>
              <a:gd name="connsiteX141" fmla="*/ 667799 w 1036210"/>
              <a:gd name="connsiteY141" fmla="*/ 1110373 h 1335540"/>
              <a:gd name="connsiteX142" fmla="*/ 669490 w 1036210"/>
              <a:gd name="connsiteY142" fmla="*/ 1112853 h 1335540"/>
              <a:gd name="connsiteX143" fmla="*/ 671012 w 1036210"/>
              <a:gd name="connsiteY143" fmla="*/ 1115498 h 1335540"/>
              <a:gd name="connsiteX144" fmla="*/ 672365 w 1036210"/>
              <a:gd name="connsiteY144" fmla="*/ 1118144 h 1335540"/>
              <a:gd name="connsiteX145" fmla="*/ 673548 w 1036210"/>
              <a:gd name="connsiteY145" fmla="*/ 1120955 h 1335540"/>
              <a:gd name="connsiteX146" fmla="*/ 674394 w 1036210"/>
              <a:gd name="connsiteY146" fmla="*/ 1123931 h 1335540"/>
              <a:gd name="connsiteX147" fmla="*/ 674732 w 1036210"/>
              <a:gd name="connsiteY147" fmla="*/ 1127072 h 1335540"/>
              <a:gd name="connsiteX148" fmla="*/ 674901 w 1036210"/>
              <a:gd name="connsiteY148" fmla="*/ 1130214 h 1335540"/>
              <a:gd name="connsiteX149" fmla="*/ 674732 w 1036210"/>
              <a:gd name="connsiteY149" fmla="*/ 1133521 h 1335540"/>
              <a:gd name="connsiteX150" fmla="*/ 674394 w 1036210"/>
              <a:gd name="connsiteY150" fmla="*/ 1136497 h 1335540"/>
              <a:gd name="connsiteX151" fmla="*/ 673548 w 1036210"/>
              <a:gd name="connsiteY151" fmla="*/ 1139474 h 1335540"/>
              <a:gd name="connsiteX152" fmla="*/ 672365 w 1036210"/>
              <a:gd name="connsiteY152" fmla="*/ 1142284 h 1335540"/>
              <a:gd name="connsiteX153" fmla="*/ 671012 w 1036210"/>
              <a:gd name="connsiteY153" fmla="*/ 1145095 h 1335540"/>
              <a:gd name="connsiteX154" fmla="*/ 669490 w 1036210"/>
              <a:gd name="connsiteY154" fmla="*/ 1147575 h 1335540"/>
              <a:gd name="connsiteX155" fmla="*/ 667799 w 1036210"/>
              <a:gd name="connsiteY155" fmla="*/ 1150221 h 1335540"/>
              <a:gd name="connsiteX156" fmla="*/ 665601 w 1036210"/>
              <a:gd name="connsiteY156" fmla="*/ 1152371 h 1335540"/>
              <a:gd name="connsiteX157" fmla="*/ 663403 w 1036210"/>
              <a:gd name="connsiteY157" fmla="*/ 1154189 h 1335540"/>
              <a:gd name="connsiteX158" fmla="*/ 661036 w 1036210"/>
              <a:gd name="connsiteY158" fmla="*/ 1156008 h 1335540"/>
              <a:gd name="connsiteX159" fmla="*/ 658162 w 1036210"/>
              <a:gd name="connsiteY159" fmla="*/ 1157662 h 1335540"/>
              <a:gd name="connsiteX160" fmla="*/ 655456 w 1036210"/>
              <a:gd name="connsiteY160" fmla="*/ 1158985 h 1335540"/>
              <a:gd name="connsiteX161" fmla="*/ 652582 w 1036210"/>
              <a:gd name="connsiteY161" fmla="*/ 1159977 h 1335540"/>
              <a:gd name="connsiteX162" fmla="*/ 649539 w 1036210"/>
              <a:gd name="connsiteY162" fmla="*/ 1160638 h 1335540"/>
              <a:gd name="connsiteX163" fmla="*/ 646326 w 1036210"/>
              <a:gd name="connsiteY163" fmla="*/ 1161134 h 1335540"/>
              <a:gd name="connsiteX164" fmla="*/ 643113 w 1036210"/>
              <a:gd name="connsiteY164" fmla="*/ 1161299 h 1335540"/>
              <a:gd name="connsiteX165" fmla="*/ 376299 w 1036210"/>
              <a:gd name="connsiteY165" fmla="*/ 1161299 h 1335540"/>
              <a:gd name="connsiteX166" fmla="*/ 373086 w 1036210"/>
              <a:gd name="connsiteY166" fmla="*/ 1161134 h 1335540"/>
              <a:gd name="connsiteX167" fmla="*/ 369873 w 1036210"/>
              <a:gd name="connsiteY167" fmla="*/ 1160638 h 1335540"/>
              <a:gd name="connsiteX168" fmla="*/ 366830 w 1036210"/>
              <a:gd name="connsiteY168" fmla="*/ 1159977 h 1335540"/>
              <a:gd name="connsiteX169" fmla="*/ 363956 w 1036210"/>
              <a:gd name="connsiteY169" fmla="*/ 1158985 h 1335540"/>
              <a:gd name="connsiteX170" fmla="*/ 361250 w 1036210"/>
              <a:gd name="connsiteY170" fmla="*/ 1157662 h 1335540"/>
              <a:gd name="connsiteX171" fmla="*/ 358544 w 1036210"/>
              <a:gd name="connsiteY171" fmla="*/ 1156008 h 1335540"/>
              <a:gd name="connsiteX172" fmla="*/ 356009 w 1036210"/>
              <a:gd name="connsiteY172" fmla="*/ 1154189 h 1335540"/>
              <a:gd name="connsiteX173" fmla="*/ 353810 w 1036210"/>
              <a:gd name="connsiteY173" fmla="*/ 1152371 h 1335540"/>
              <a:gd name="connsiteX174" fmla="*/ 351781 w 1036210"/>
              <a:gd name="connsiteY174" fmla="*/ 1150221 h 1335540"/>
              <a:gd name="connsiteX175" fmla="*/ 349921 w 1036210"/>
              <a:gd name="connsiteY175" fmla="*/ 1147575 h 1335540"/>
              <a:gd name="connsiteX176" fmla="*/ 348399 w 1036210"/>
              <a:gd name="connsiteY176" fmla="*/ 1145095 h 1335540"/>
              <a:gd name="connsiteX177" fmla="*/ 346878 w 1036210"/>
              <a:gd name="connsiteY177" fmla="*/ 1142284 h 1335540"/>
              <a:gd name="connsiteX178" fmla="*/ 345864 w 1036210"/>
              <a:gd name="connsiteY178" fmla="*/ 1139474 h 1335540"/>
              <a:gd name="connsiteX179" fmla="*/ 345018 w 1036210"/>
              <a:gd name="connsiteY179" fmla="*/ 1136497 h 1335540"/>
              <a:gd name="connsiteX180" fmla="*/ 344680 w 1036210"/>
              <a:gd name="connsiteY180" fmla="*/ 1133521 h 1335540"/>
              <a:gd name="connsiteX181" fmla="*/ 344511 w 1036210"/>
              <a:gd name="connsiteY181" fmla="*/ 1130214 h 1335540"/>
              <a:gd name="connsiteX182" fmla="*/ 344680 w 1036210"/>
              <a:gd name="connsiteY182" fmla="*/ 1127072 h 1335540"/>
              <a:gd name="connsiteX183" fmla="*/ 345018 w 1036210"/>
              <a:gd name="connsiteY183" fmla="*/ 1123931 h 1335540"/>
              <a:gd name="connsiteX184" fmla="*/ 345864 w 1036210"/>
              <a:gd name="connsiteY184" fmla="*/ 1120955 h 1335540"/>
              <a:gd name="connsiteX185" fmla="*/ 346878 w 1036210"/>
              <a:gd name="connsiteY185" fmla="*/ 1118144 h 1335540"/>
              <a:gd name="connsiteX186" fmla="*/ 348399 w 1036210"/>
              <a:gd name="connsiteY186" fmla="*/ 1115498 h 1335540"/>
              <a:gd name="connsiteX187" fmla="*/ 349921 w 1036210"/>
              <a:gd name="connsiteY187" fmla="*/ 1112853 h 1335540"/>
              <a:gd name="connsiteX188" fmla="*/ 351781 w 1036210"/>
              <a:gd name="connsiteY188" fmla="*/ 1110373 h 1335540"/>
              <a:gd name="connsiteX189" fmla="*/ 353810 w 1036210"/>
              <a:gd name="connsiteY189" fmla="*/ 1108223 h 1335540"/>
              <a:gd name="connsiteX190" fmla="*/ 356009 w 1036210"/>
              <a:gd name="connsiteY190" fmla="*/ 1106239 h 1335540"/>
              <a:gd name="connsiteX191" fmla="*/ 358544 w 1036210"/>
              <a:gd name="connsiteY191" fmla="*/ 1104420 h 1335540"/>
              <a:gd name="connsiteX192" fmla="*/ 361250 w 1036210"/>
              <a:gd name="connsiteY192" fmla="*/ 1102932 h 1335540"/>
              <a:gd name="connsiteX193" fmla="*/ 363956 w 1036210"/>
              <a:gd name="connsiteY193" fmla="*/ 1101609 h 1335540"/>
              <a:gd name="connsiteX194" fmla="*/ 366830 w 1036210"/>
              <a:gd name="connsiteY194" fmla="*/ 1100452 h 1335540"/>
              <a:gd name="connsiteX195" fmla="*/ 369873 w 1036210"/>
              <a:gd name="connsiteY195" fmla="*/ 1099625 h 1335540"/>
              <a:gd name="connsiteX196" fmla="*/ 373086 w 1036210"/>
              <a:gd name="connsiteY196" fmla="*/ 1099294 h 1335540"/>
              <a:gd name="connsiteX197" fmla="*/ 794884 w 1036210"/>
              <a:gd name="connsiteY197" fmla="*/ 755120 h 1335540"/>
              <a:gd name="connsiteX198" fmla="*/ 794884 w 1036210"/>
              <a:gd name="connsiteY198" fmla="*/ 755447 h 1335540"/>
              <a:gd name="connsiteX199" fmla="*/ 794545 w 1036210"/>
              <a:gd name="connsiteY199" fmla="*/ 755774 h 1335540"/>
              <a:gd name="connsiteX200" fmla="*/ 796620 w 1036210"/>
              <a:gd name="connsiteY200" fmla="*/ 749272 h 1335540"/>
              <a:gd name="connsiteX201" fmla="*/ 796577 w 1036210"/>
              <a:gd name="connsiteY201" fmla="*/ 749886 h 1335540"/>
              <a:gd name="connsiteX202" fmla="*/ 796239 w 1036210"/>
              <a:gd name="connsiteY202" fmla="*/ 752176 h 1335540"/>
              <a:gd name="connsiteX203" fmla="*/ 795730 w 1036210"/>
              <a:gd name="connsiteY203" fmla="*/ 753811 h 1335540"/>
              <a:gd name="connsiteX204" fmla="*/ 795392 w 1036210"/>
              <a:gd name="connsiteY204" fmla="*/ 754466 h 1335540"/>
              <a:gd name="connsiteX205" fmla="*/ 795053 w 1036210"/>
              <a:gd name="connsiteY205" fmla="*/ 754956 h 1335540"/>
              <a:gd name="connsiteX206" fmla="*/ 794884 w 1036210"/>
              <a:gd name="connsiteY206" fmla="*/ 755120 h 1335540"/>
              <a:gd name="connsiteX207" fmla="*/ 794037 w 1036210"/>
              <a:gd name="connsiteY207" fmla="*/ 756592 h 1335540"/>
              <a:gd name="connsiteX208" fmla="*/ 793190 w 1036210"/>
              <a:gd name="connsiteY208" fmla="*/ 757573 h 1335540"/>
              <a:gd name="connsiteX209" fmla="*/ 794545 w 1036210"/>
              <a:gd name="connsiteY209" fmla="*/ 755283 h 1335540"/>
              <a:gd name="connsiteX210" fmla="*/ 795561 w 1036210"/>
              <a:gd name="connsiteY210" fmla="*/ 753157 h 1335540"/>
              <a:gd name="connsiteX211" fmla="*/ 796239 w 1036210"/>
              <a:gd name="connsiteY211" fmla="*/ 751358 h 1335540"/>
              <a:gd name="connsiteX212" fmla="*/ 796577 w 1036210"/>
              <a:gd name="connsiteY212" fmla="*/ 749559 h 1335540"/>
              <a:gd name="connsiteX213" fmla="*/ 796747 w 1036210"/>
              <a:gd name="connsiteY213" fmla="*/ 747269 h 1335540"/>
              <a:gd name="connsiteX214" fmla="*/ 796916 w 1036210"/>
              <a:gd name="connsiteY214" fmla="*/ 747596 h 1335540"/>
              <a:gd name="connsiteX215" fmla="*/ 796747 w 1036210"/>
              <a:gd name="connsiteY215" fmla="*/ 748414 h 1335540"/>
              <a:gd name="connsiteX216" fmla="*/ 796620 w 1036210"/>
              <a:gd name="connsiteY216" fmla="*/ 749272 h 1335540"/>
              <a:gd name="connsiteX217" fmla="*/ 796747 w 1036210"/>
              <a:gd name="connsiteY217" fmla="*/ 747432 h 1335540"/>
              <a:gd name="connsiteX218" fmla="*/ 767594 w 1036210"/>
              <a:gd name="connsiteY218" fmla="*/ 747128 h 1335540"/>
              <a:gd name="connsiteX219" fmla="*/ 767449 w 1036210"/>
              <a:gd name="connsiteY219" fmla="*/ 749231 h 1335540"/>
              <a:gd name="connsiteX220" fmla="*/ 767449 w 1036210"/>
              <a:gd name="connsiteY220" fmla="*/ 749068 h 1335540"/>
              <a:gd name="connsiteX221" fmla="*/ 767449 w 1036210"/>
              <a:gd name="connsiteY221" fmla="*/ 748250 h 1335540"/>
              <a:gd name="connsiteX222" fmla="*/ 769956 w 1036210"/>
              <a:gd name="connsiteY222" fmla="*/ 740595 h 1335540"/>
              <a:gd name="connsiteX223" fmla="*/ 769650 w 1036210"/>
              <a:gd name="connsiteY223" fmla="*/ 741053 h 1335540"/>
              <a:gd name="connsiteX224" fmla="*/ 768634 w 1036210"/>
              <a:gd name="connsiteY224" fmla="*/ 743179 h 1335540"/>
              <a:gd name="connsiteX225" fmla="*/ 767957 w 1036210"/>
              <a:gd name="connsiteY225" fmla="*/ 745306 h 1335540"/>
              <a:gd name="connsiteX226" fmla="*/ 767618 w 1036210"/>
              <a:gd name="connsiteY226" fmla="*/ 746941 h 1335540"/>
              <a:gd name="connsiteX227" fmla="*/ 767594 w 1036210"/>
              <a:gd name="connsiteY227" fmla="*/ 747128 h 1335540"/>
              <a:gd name="connsiteX228" fmla="*/ 767618 w 1036210"/>
              <a:gd name="connsiteY228" fmla="*/ 746778 h 1335540"/>
              <a:gd name="connsiteX229" fmla="*/ 767957 w 1036210"/>
              <a:gd name="connsiteY229" fmla="*/ 744815 h 1335540"/>
              <a:gd name="connsiteX230" fmla="*/ 768465 w 1036210"/>
              <a:gd name="connsiteY230" fmla="*/ 743016 h 1335540"/>
              <a:gd name="connsiteX231" fmla="*/ 768691 w 1036210"/>
              <a:gd name="connsiteY231" fmla="*/ 742634 h 1335540"/>
              <a:gd name="connsiteX232" fmla="*/ 768804 w 1036210"/>
              <a:gd name="connsiteY232" fmla="*/ 742525 h 1335540"/>
              <a:gd name="connsiteX233" fmla="*/ 768804 w 1036210"/>
              <a:gd name="connsiteY233" fmla="*/ 742443 h 1335540"/>
              <a:gd name="connsiteX234" fmla="*/ 769142 w 1036210"/>
              <a:gd name="connsiteY234" fmla="*/ 741871 h 1335540"/>
              <a:gd name="connsiteX235" fmla="*/ 769396 w 1036210"/>
              <a:gd name="connsiteY235" fmla="*/ 741380 h 1335540"/>
              <a:gd name="connsiteX236" fmla="*/ 769752 w 1036210"/>
              <a:gd name="connsiteY236" fmla="*/ 740791 h 1335540"/>
              <a:gd name="connsiteX237" fmla="*/ 770158 w 1036210"/>
              <a:gd name="connsiteY237" fmla="*/ 740290 h 1335540"/>
              <a:gd name="connsiteX238" fmla="*/ 770158 w 1036210"/>
              <a:gd name="connsiteY238" fmla="*/ 740399 h 1335540"/>
              <a:gd name="connsiteX239" fmla="*/ 769956 w 1036210"/>
              <a:gd name="connsiteY239" fmla="*/ 740595 h 1335540"/>
              <a:gd name="connsiteX240" fmla="*/ 1007792 w 1036210"/>
              <a:gd name="connsiteY240" fmla="*/ 303707 h 1335540"/>
              <a:gd name="connsiteX241" fmla="*/ 1036210 w 1036210"/>
              <a:gd name="connsiteY241" fmla="*/ 338777 h 1335540"/>
              <a:gd name="connsiteX242" fmla="*/ 941983 w 1036210"/>
              <a:gd name="connsiteY242" fmla="*/ 415129 h 1335540"/>
              <a:gd name="connsiteX243" fmla="*/ 913566 w 1036210"/>
              <a:gd name="connsiteY243" fmla="*/ 380058 h 1335540"/>
              <a:gd name="connsiteX244" fmla="*/ 28418 w 1036210"/>
              <a:gd name="connsiteY244" fmla="*/ 284751 h 1335540"/>
              <a:gd name="connsiteX245" fmla="*/ 122644 w 1036210"/>
              <a:gd name="connsiteY245" fmla="*/ 361103 h 1335540"/>
              <a:gd name="connsiteX246" fmla="*/ 94227 w 1036210"/>
              <a:gd name="connsiteY246" fmla="*/ 396174 h 1335540"/>
              <a:gd name="connsiteX247" fmla="*/ 0 w 1036210"/>
              <a:gd name="connsiteY247" fmla="*/ 319822 h 1335540"/>
              <a:gd name="connsiteX248" fmla="*/ 521216 w 1036210"/>
              <a:gd name="connsiteY248" fmla="*/ 260648 h 1335540"/>
              <a:gd name="connsiteX249" fmla="*/ 513426 w 1036210"/>
              <a:gd name="connsiteY249" fmla="*/ 260811 h 1335540"/>
              <a:gd name="connsiteX250" fmla="*/ 505636 w 1036210"/>
              <a:gd name="connsiteY250" fmla="*/ 261302 h 1335540"/>
              <a:gd name="connsiteX251" fmla="*/ 497846 w 1036210"/>
              <a:gd name="connsiteY251" fmla="*/ 261793 h 1335540"/>
              <a:gd name="connsiteX252" fmla="*/ 505636 w 1036210"/>
              <a:gd name="connsiteY252" fmla="*/ 262610 h 1335540"/>
              <a:gd name="connsiteX253" fmla="*/ 513257 w 1036210"/>
              <a:gd name="connsiteY253" fmla="*/ 263428 h 1335540"/>
              <a:gd name="connsiteX254" fmla="*/ 520877 w 1036210"/>
              <a:gd name="connsiteY254" fmla="*/ 264410 h 1335540"/>
              <a:gd name="connsiteX255" fmla="*/ 528667 w 1036210"/>
              <a:gd name="connsiteY255" fmla="*/ 265555 h 1335540"/>
              <a:gd name="connsiteX256" fmla="*/ 536288 w 1036210"/>
              <a:gd name="connsiteY256" fmla="*/ 267027 h 1335540"/>
              <a:gd name="connsiteX257" fmla="*/ 543740 w 1036210"/>
              <a:gd name="connsiteY257" fmla="*/ 268499 h 1335540"/>
              <a:gd name="connsiteX258" fmla="*/ 551191 w 1036210"/>
              <a:gd name="connsiteY258" fmla="*/ 270135 h 1335540"/>
              <a:gd name="connsiteX259" fmla="*/ 558642 w 1036210"/>
              <a:gd name="connsiteY259" fmla="*/ 271770 h 1335540"/>
              <a:gd name="connsiteX260" fmla="*/ 566263 w 1036210"/>
              <a:gd name="connsiteY260" fmla="*/ 273897 h 1335540"/>
              <a:gd name="connsiteX261" fmla="*/ 573545 w 1036210"/>
              <a:gd name="connsiteY261" fmla="*/ 275860 h 1335540"/>
              <a:gd name="connsiteX262" fmla="*/ 580827 w 1036210"/>
              <a:gd name="connsiteY262" fmla="*/ 277986 h 1335540"/>
              <a:gd name="connsiteX263" fmla="*/ 587939 w 1036210"/>
              <a:gd name="connsiteY263" fmla="*/ 280440 h 1335540"/>
              <a:gd name="connsiteX264" fmla="*/ 595052 w 1036210"/>
              <a:gd name="connsiteY264" fmla="*/ 282893 h 1335540"/>
              <a:gd name="connsiteX265" fmla="*/ 602165 w 1036210"/>
              <a:gd name="connsiteY265" fmla="*/ 285674 h 1335540"/>
              <a:gd name="connsiteX266" fmla="*/ 609108 w 1036210"/>
              <a:gd name="connsiteY266" fmla="*/ 288455 h 1335540"/>
              <a:gd name="connsiteX267" fmla="*/ 616052 w 1036210"/>
              <a:gd name="connsiteY267" fmla="*/ 291562 h 1335540"/>
              <a:gd name="connsiteX268" fmla="*/ 623164 w 1036210"/>
              <a:gd name="connsiteY268" fmla="*/ 294507 h 1335540"/>
              <a:gd name="connsiteX269" fmla="*/ 629938 w 1036210"/>
              <a:gd name="connsiteY269" fmla="*/ 297942 h 1335540"/>
              <a:gd name="connsiteX270" fmla="*/ 636542 w 1036210"/>
              <a:gd name="connsiteY270" fmla="*/ 301213 h 1335540"/>
              <a:gd name="connsiteX271" fmla="*/ 643147 w 1036210"/>
              <a:gd name="connsiteY271" fmla="*/ 304812 h 1335540"/>
              <a:gd name="connsiteX272" fmla="*/ 649751 w 1036210"/>
              <a:gd name="connsiteY272" fmla="*/ 308410 h 1335540"/>
              <a:gd name="connsiteX273" fmla="*/ 656187 w 1036210"/>
              <a:gd name="connsiteY273" fmla="*/ 312172 h 1335540"/>
              <a:gd name="connsiteX274" fmla="*/ 662453 w 1036210"/>
              <a:gd name="connsiteY274" fmla="*/ 316261 h 1335540"/>
              <a:gd name="connsiteX275" fmla="*/ 668719 w 1036210"/>
              <a:gd name="connsiteY275" fmla="*/ 320187 h 1335540"/>
              <a:gd name="connsiteX276" fmla="*/ 674816 w 1036210"/>
              <a:gd name="connsiteY276" fmla="*/ 324440 h 1335540"/>
              <a:gd name="connsiteX277" fmla="*/ 680912 w 1036210"/>
              <a:gd name="connsiteY277" fmla="*/ 328693 h 1335540"/>
              <a:gd name="connsiteX278" fmla="*/ 686839 w 1036210"/>
              <a:gd name="connsiteY278" fmla="*/ 333273 h 1335540"/>
              <a:gd name="connsiteX279" fmla="*/ 692597 w 1036210"/>
              <a:gd name="connsiteY279" fmla="*/ 337689 h 1335540"/>
              <a:gd name="connsiteX280" fmla="*/ 698355 w 1036210"/>
              <a:gd name="connsiteY280" fmla="*/ 342433 h 1335540"/>
              <a:gd name="connsiteX281" fmla="*/ 703774 w 1036210"/>
              <a:gd name="connsiteY281" fmla="*/ 347176 h 1335540"/>
              <a:gd name="connsiteX282" fmla="*/ 709362 w 1036210"/>
              <a:gd name="connsiteY282" fmla="*/ 352083 h 1335540"/>
              <a:gd name="connsiteX283" fmla="*/ 714612 w 1036210"/>
              <a:gd name="connsiteY283" fmla="*/ 356990 h 1335540"/>
              <a:gd name="connsiteX284" fmla="*/ 719862 w 1036210"/>
              <a:gd name="connsiteY284" fmla="*/ 362225 h 1335540"/>
              <a:gd name="connsiteX285" fmla="*/ 725112 w 1036210"/>
              <a:gd name="connsiteY285" fmla="*/ 367459 h 1335540"/>
              <a:gd name="connsiteX286" fmla="*/ 730023 w 1036210"/>
              <a:gd name="connsiteY286" fmla="*/ 372857 h 1335540"/>
              <a:gd name="connsiteX287" fmla="*/ 734765 w 1036210"/>
              <a:gd name="connsiteY287" fmla="*/ 378254 h 1335540"/>
              <a:gd name="connsiteX288" fmla="*/ 739507 w 1036210"/>
              <a:gd name="connsiteY288" fmla="*/ 383816 h 1335540"/>
              <a:gd name="connsiteX289" fmla="*/ 744248 w 1036210"/>
              <a:gd name="connsiteY289" fmla="*/ 389541 h 1335540"/>
              <a:gd name="connsiteX290" fmla="*/ 748651 w 1036210"/>
              <a:gd name="connsiteY290" fmla="*/ 395266 h 1335540"/>
              <a:gd name="connsiteX291" fmla="*/ 752885 w 1036210"/>
              <a:gd name="connsiteY291" fmla="*/ 401154 h 1335540"/>
              <a:gd name="connsiteX292" fmla="*/ 757119 w 1036210"/>
              <a:gd name="connsiteY292" fmla="*/ 407043 h 1335540"/>
              <a:gd name="connsiteX293" fmla="*/ 761352 w 1036210"/>
              <a:gd name="connsiteY293" fmla="*/ 412931 h 1335540"/>
              <a:gd name="connsiteX294" fmla="*/ 765078 w 1036210"/>
              <a:gd name="connsiteY294" fmla="*/ 418983 h 1335540"/>
              <a:gd name="connsiteX295" fmla="*/ 768973 w 1036210"/>
              <a:gd name="connsiteY295" fmla="*/ 425199 h 1335540"/>
              <a:gd name="connsiteX296" fmla="*/ 772529 w 1036210"/>
              <a:gd name="connsiteY296" fmla="*/ 431415 h 1335540"/>
              <a:gd name="connsiteX297" fmla="*/ 776086 w 1036210"/>
              <a:gd name="connsiteY297" fmla="*/ 437794 h 1335540"/>
              <a:gd name="connsiteX298" fmla="*/ 779473 w 1036210"/>
              <a:gd name="connsiteY298" fmla="*/ 444173 h 1335540"/>
              <a:gd name="connsiteX299" fmla="*/ 782521 w 1036210"/>
              <a:gd name="connsiteY299" fmla="*/ 450552 h 1335540"/>
              <a:gd name="connsiteX300" fmla="*/ 785739 w 1036210"/>
              <a:gd name="connsiteY300" fmla="*/ 457095 h 1335540"/>
              <a:gd name="connsiteX301" fmla="*/ 788448 w 1036210"/>
              <a:gd name="connsiteY301" fmla="*/ 463638 h 1335540"/>
              <a:gd name="connsiteX302" fmla="*/ 791158 w 1036210"/>
              <a:gd name="connsiteY302" fmla="*/ 470181 h 1335540"/>
              <a:gd name="connsiteX303" fmla="*/ 793698 w 1036210"/>
              <a:gd name="connsiteY303" fmla="*/ 476887 h 1335540"/>
              <a:gd name="connsiteX304" fmla="*/ 796069 w 1036210"/>
              <a:gd name="connsiteY304" fmla="*/ 483594 h 1335540"/>
              <a:gd name="connsiteX305" fmla="*/ 798440 w 1036210"/>
              <a:gd name="connsiteY305" fmla="*/ 490464 h 1335540"/>
              <a:gd name="connsiteX306" fmla="*/ 800472 w 1036210"/>
              <a:gd name="connsiteY306" fmla="*/ 497333 h 1335540"/>
              <a:gd name="connsiteX307" fmla="*/ 802335 w 1036210"/>
              <a:gd name="connsiteY307" fmla="*/ 504203 h 1335540"/>
              <a:gd name="connsiteX308" fmla="*/ 804029 w 1036210"/>
              <a:gd name="connsiteY308" fmla="*/ 511073 h 1335540"/>
              <a:gd name="connsiteX309" fmla="*/ 805722 w 1036210"/>
              <a:gd name="connsiteY309" fmla="*/ 517943 h 1335540"/>
              <a:gd name="connsiteX310" fmla="*/ 807246 w 1036210"/>
              <a:gd name="connsiteY310" fmla="*/ 524977 h 1335540"/>
              <a:gd name="connsiteX311" fmla="*/ 808432 w 1036210"/>
              <a:gd name="connsiteY311" fmla="*/ 532010 h 1335540"/>
              <a:gd name="connsiteX312" fmla="*/ 809448 w 1036210"/>
              <a:gd name="connsiteY312" fmla="*/ 539207 h 1335540"/>
              <a:gd name="connsiteX313" fmla="*/ 810464 w 1036210"/>
              <a:gd name="connsiteY313" fmla="*/ 546241 h 1335540"/>
              <a:gd name="connsiteX314" fmla="*/ 811311 w 1036210"/>
              <a:gd name="connsiteY314" fmla="*/ 553274 h 1335540"/>
              <a:gd name="connsiteX315" fmla="*/ 811988 w 1036210"/>
              <a:gd name="connsiteY315" fmla="*/ 560308 h 1335540"/>
              <a:gd name="connsiteX316" fmla="*/ 812327 w 1036210"/>
              <a:gd name="connsiteY316" fmla="*/ 567341 h 1335540"/>
              <a:gd name="connsiteX317" fmla="*/ 812665 w 1036210"/>
              <a:gd name="connsiteY317" fmla="*/ 574539 h 1335540"/>
              <a:gd name="connsiteX318" fmla="*/ 812835 w 1036210"/>
              <a:gd name="connsiteY318" fmla="*/ 581736 h 1335540"/>
              <a:gd name="connsiteX319" fmla="*/ 812665 w 1036210"/>
              <a:gd name="connsiteY319" fmla="*/ 588769 h 1335540"/>
              <a:gd name="connsiteX320" fmla="*/ 812496 w 1036210"/>
              <a:gd name="connsiteY320" fmla="*/ 595966 h 1335540"/>
              <a:gd name="connsiteX321" fmla="*/ 812157 w 1036210"/>
              <a:gd name="connsiteY321" fmla="*/ 603000 h 1335540"/>
              <a:gd name="connsiteX322" fmla="*/ 811649 w 1036210"/>
              <a:gd name="connsiteY322" fmla="*/ 610033 h 1335540"/>
              <a:gd name="connsiteX323" fmla="*/ 810972 w 1036210"/>
              <a:gd name="connsiteY323" fmla="*/ 617067 h 1335540"/>
              <a:gd name="connsiteX324" fmla="*/ 809956 w 1036210"/>
              <a:gd name="connsiteY324" fmla="*/ 624427 h 1335540"/>
              <a:gd name="connsiteX325" fmla="*/ 808940 w 1036210"/>
              <a:gd name="connsiteY325" fmla="*/ 631461 h 1335540"/>
              <a:gd name="connsiteX326" fmla="*/ 807754 w 1036210"/>
              <a:gd name="connsiteY326" fmla="*/ 638331 h 1335540"/>
              <a:gd name="connsiteX327" fmla="*/ 806569 w 1036210"/>
              <a:gd name="connsiteY327" fmla="*/ 645364 h 1335540"/>
              <a:gd name="connsiteX328" fmla="*/ 805045 w 1036210"/>
              <a:gd name="connsiteY328" fmla="*/ 652398 h 1335540"/>
              <a:gd name="connsiteX329" fmla="*/ 803182 w 1036210"/>
              <a:gd name="connsiteY329" fmla="*/ 659268 h 1335540"/>
              <a:gd name="connsiteX330" fmla="*/ 801488 w 1036210"/>
              <a:gd name="connsiteY330" fmla="*/ 666301 h 1335540"/>
              <a:gd name="connsiteX331" fmla="*/ 799456 w 1036210"/>
              <a:gd name="connsiteY331" fmla="*/ 673171 h 1335540"/>
              <a:gd name="connsiteX332" fmla="*/ 797255 w 1036210"/>
              <a:gd name="connsiteY332" fmla="*/ 679878 h 1335540"/>
              <a:gd name="connsiteX333" fmla="*/ 795053 w 1036210"/>
              <a:gd name="connsiteY333" fmla="*/ 686748 h 1335540"/>
              <a:gd name="connsiteX334" fmla="*/ 792513 w 1036210"/>
              <a:gd name="connsiteY334" fmla="*/ 693454 h 1335540"/>
              <a:gd name="connsiteX335" fmla="*/ 789803 w 1036210"/>
              <a:gd name="connsiteY335" fmla="*/ 700160 h 1335540"/>
              <a:gd name="connsiteX336" fmla="*/ 787094 w 1036210"/>
              <a:gd name="connsiteY336" fmla="*/ 706703 h 1335540"/>
              <a:gd name="connsiteX337" fmla="*/ 784045 w 1036210"/>
              <a:gd name="connsiteY337" fmla="*/ 713246 h 1335540"/>
              <a:gd name="connsiteX338" fmla="*/ 780997 w 1036210"/>
              <a:gd name="connsiteY338" fmla="*/ 719789 h 1335540"/>
              <a:gd name="connsiteX339" fmla="*/ 777610 w 1036210"/>
              <a:gd name="connsiteY339" fmla="*/ 726332 h 1335540"/>
              <a:gd name="connsiteX340" fmla="*/ 774392 w 1036210"/>
              <a:gd name="connsiteY340" fmla="*/ 732711 h 1335540"/>
              <a:gd name="connsiteX341" fmla="*/ 770666 w 1036210"/>
              <a:gd name="connsiteY341" fmla="*/ 738926 h 1335540"/>
              <a:gd name="connsiteX342" fmla="*/ 769933 w 1036210"/>
              <a:gd name="connsiteY342" fmla="*/ 740344 h 1335540"/>
              <a:gd name="connsiteX343" fmla="*/ 769650 w 1036210"/>
              <a:gd name="connsiteY343" fmla="*/ 740726 h 1335540"/>
              <a:gd name="connsiteX344" fmla="*/ 769820 w 1036210"/>
              <a:gd name="connsiteY344" fmla="*/ 740563 h 1335540"/>
              <a:gd name="connsiteX345" fmla="*/ 769933 w 1036210"/>
              <a:gd name="connsiteY345" fmla="*/ 740344 h 1335540"/>
              <a:gd name="connsiteX346" fmla="*/ 770497 w 1036210"/>
              <a:gd name="connsiteY346" fmla="*/ 739581 h 1335540"/>
              <a:gd name="connsiteX347" fmla="*/ 771175 w 1036210"/>
              <a:gd name="connsiteY347" fmla="*/ 738763 h 1335540"/>
              <a:gd name="connsiteX348" fmla="*/ 770158 w 1036210"/>
              <a:gd name="connsiteY348" fmla="*/ 740290 h 1335540"/>
              <a:gd name="connsiteX349" fmla="*/ 770158 w 1036210"/>
              <a:gd name="connsiteY349" fmla="*/ 740235 h 1335540"/>
              <a:gd name="connsiteX350" fmla="*/ 769989 w 1036210"/>
              <a:gd name="connsiteY350" fmla="*/ 740399 h 1335540"/>
              <a:gd name="connsiteX351" fmla="*/ 769752 w 1036210"/>
              <a:gd name="connsiteY351" fmla="*/ 740791 h 1335540"/>
              <a:gd name="connsiteX352" fmla="*/ 769650 w 1036210"/>
              <a:gd name="connsiteY352" fmla="*/ 740889 h 1335540"/>
              <a:gd name="connsiteX353" fmla="*/ 769396 w 1036210"/>
              <a:gd name="connsiteY353" fmla="*/ 741380 h 1335540"/>
              <a:gd name="connsiteX354" fmla="*/ 768804 w 1036210"/>
              <a:gd name="connsiteY354" fmla="*/ 742361 h 1335540"/>
              <a:gd name="connsiteX355" fmla="*/ 768804 w 1036210"/>
              <a:gd name="connsiteY355" fmla="*/ 742443 h 1335540"/>
              <a:gd name="connsiteX356" fmla="*/ 768691 w 1036210"/>
              <a:gd name="connsiteY356" fmla="*/ 742634 h 1335540"/>
              <a:gd name="connsiteX357" fmla="*/ 768465 w 1036210"/>
              <a:gd name="connsiteY357" fmla="*/ 742852 h 1335540"/>
              <a:gd name="connsiteX358" fmla="*/ 766941 w 1036210"/>
              <a:gd name="connsiteY358" fmla="*/ 746124 h 1335540"/>
              <a:gd name="connsiteX359" fmla="*/ 763554 w 1036210"/>
              <a:gd name="connsiteY359" fmla="*/ 752339 h 1335540"/>
              <a:gd name="connsiteX360" fmla="*/ 759828 w 1036210"/>
              <a:gd name="connsiteY360" fmla="*/ 758555 h 1335540"/>
              <a:gd name="connsiteX361" fmla="*/ 756272 w 1036210"/>
              <a:gd name="connsiteY361" fmla="*/ 764771 h 1335540"/>
              <a:gd name="connsiteX362" fmla="*/ 752208 w 1036210"/>
              <a:gd name="connsiteY362" fmla="*/ 770823 h 1335540"/>
              <a:gd name="connsiteX363" fmla="*/ 748143 w 1036210"/>
              <a:gd name="connsiteY363" fmla="*/ 776875 h 1335540"/>
              <a:gd name="connsiteX364" fmla="*/ 743910 w 1036210"/>
              <a:gd name="connsiteY364" fmla="*/ 783090 h 1335540"/>
              <a:gd name="connsiteX365" fmla="*/ 739337 w 1036210"/>
              <a:gd name="connsiteY365" fmla="*/ 789142 h 1335540"/>
              <a:gd name="connsiteX366" fmla="*/ 730531 w 1036210"/>
              <a:gd name="connsiteY366" fmla="*/ 801247 h 1335540"/>
              <a:gd name="connsiteX367" fmla="*/ 721556 w 1036210"/>
              <a:gd name="connsiteY367" fmla="*/ 813678 h 1335540"/>
              <a:gd name="connsiteX368" fmla="*/ 717152 w 1036210"/>
              <a:gd name="connsiteY368" fmla="*/ 820057 h 1335540"/>
              <a:gd name="connsiteX369" fmla="*/ 712749 w 1036210"/>
              <a:gd name="connsiteY369" fmla="*/ 826600 h 1335540"/>
              <a:gd name="connsiteX370" fmla="*/ 708515 w 1036210"/>
              <a:gd name="connsiteY370" fmla="*/ 832979 h 1335540"/>
              <a:gd name="connsiteX371" fmla="*/ 704620 w 1036210"/>
              <a:gd name="connsiteY371" fmla="*/ 839686 h 1335540"/>
              <a:gd name="connsiteX372" fmla="*/ 700556 w 1036210"/>
              <a:gd name="connsiteY372" fmla="*/ 846392 h 1335540"/>
              <a:gd name="connsiteX373" fmla="*/ 696661 w 1036210"/>
              <a:gd name="connsiteY373" fmla="*/ 853098 h 1335540"/>
              <a:gd name="connsiteX374" fmla="*/ 693105 w 1036210"/>
              <a:gd name="connsiteY374" fmla="*/ 860295 h 1335540"/>
              <a:gd name="connsiteX375" fmla="*/ 689549 w 1036210"/>
              <a:gd name="connsiteY375" fmla="*/ 867165 h 1335540"/>
              <a:gd name="connsiteX376" fmla="*/ 686500 w 1036210"/>
              <a:gd name="connsiteY376" fmla="*/ 874362 h 1335540"/>
              <a:gd name="connsiteX377" fmla="*/ 683452 w 1036210"/>
              <a:gd name="connsiteY377" fmla="*/ 881396 h 1335540"/>
              <a:gd name="connsiteX378" fmla="*/ 680743 w 1036210"/>
              <a:gd name="connsiteY378" fmla="*/ 888757 h 1335540"/>
              <a:gd name="connsiteX379" fmla="*/ 678203 w 1036210"/>
              <a:gd name="connsiteY379" fmla="*/ 896281 h 1335540"/>
              <a:gd name="connsiteX380" fmla="*/ 676001 w 1036210"/>
              <a:gd name="connsiteY380" fmla="*/ 903642 h 1335540"/>
              <a:gd name="connsiteX381" fmla="*/ 673969 w 1036210"/>
              <a:gd name="connsiteY381" fmla="*/ 911002 h 1335540"/>
              <a:gd name="connsiteX382" fmla="*/ 672106 w 1036210"/>
              <a:gd name="connsiteY382" fmla="*/ 918526 h 1335540"/>
              <a:gd name="connsiteX383" fmla="*/ 670582 w 1036210"/>
              <a:gd name="connsiteY383" fmla="*/ 926051 h 1335540"/>
              <a:gd name="connsiteX384" fmla="*/ 669227 w 1036210"/>
              <a:gd name="connsiteY384" fmla="*/ 933575 h 1335540"/>
              <a:gd name="connsiteX385" fmla="*/ 668211 w 1036210"/>
              <a:gd name="connsiteY385" fmla="*/ 941099 h 1335540"/>
              <a:gd name="connsiteX386" fmla="*/ 667364 w 1036210"/>
              <a:gd name="connsiteY386" fmla="*/ 948623 h 1335540"/>
              <a:gd name="connsiteX387" fmla="*/ 666687 w 1036210"/>
              <a:gd name="connsiteY387" fmla="*/ 956311 h 1335540"/>
              <a:gd name="connsiteX388" fmla="*/ 666009 w 1036210"/>
              <a:gd name="connsiteY388" fmla="*/ 963999 h 1335540"/>
              <a:gd name="connsiteX389" fmla="*/ 665840 w 1036210"/>
              <a:gd name="connsiteY389" fmla="*/ 971523 h 1335540"/>
              <a:gd name="connsiteX390" fmla="*/ 665671 w 1036210"/>
              <a:gd name="connsiteY390" fmla="*/ 979047 h 1335540"/>
              <a:gd name="connsiteX391" fmla="*/ 665840 w 1036210"/>
              <a:gd name="connsiteY391" fmla="*/ 986735 h 1335540"/>
              <a:gd name="connsiteX392" fmla="*/ 666179 w 1036210"/>
              <a:gd name="connsiteY392" fmla="*/ 994259 h 1335540"/>
              <a:gd name="connsiteX393" fmla="*/ 666687 w 1036210"/>
              <a:gd name="connsiteY393" fmla="*/ 1001784 h 1335540"/>
              <a:gd name="connsiteX394" fmla="*/ 667703 w 1036210"/>
              <a:gd name="connsiteY394" fmla="*/ 994259 h 1335540"/>
              <a:gd name="connsiteX395" fmla="*/ 668549 w 1036210"/>
              <a:gd name="connsiteY395" fmla="*/ 986899 h 1335540"/>
              <a:gd name="connsiteX396" fmla="*/ 669735 w 1036210"/>
              <a:gd name="connsiteY396" fmla="*/ 979374 h 1335540"/>
              <a:gd name="connsiteX397" fmla="*/ 670920 w 1036210"/>
              <a:gd name="connsiteY397" fmla="*/ 972014 h 1335540"/>
              <a:gd name="connsiteX398" fmla="*/ 672275 w 1036210"/>
              <a:gd name="connsiteY398" fmla="*/ 964653 h 1335540"/>
              <a:gd name="connsiteX399" fmla="*/ 673969 w 1036210"/>
              <a:gd name="connsiteY399" fmla="*/ 957293 h 1335540"/>
              <a:gd name="connsiteX400" fmla="*/ 675662 w 1036210"/>
              <a:gd name="connsiteY400" fmla="*/ 949932 h 1335540"/>
              <a:gd name="connsiteX401" fmla="*/ 677525 w 1036210"/>
              <a:gd name="connsiteY401" fmla="*/ 942898 h 1335540"/>
              <a:gd name="connsiteX402" fmla="*/ 679557 w 1036210"/>
              <a:gd name="connsiteY402" fmla="*/ 935701 h 1335540"/>
              <a:gd name="connsiteX403" fmla="*/ 681759 w 1036210"/>
              <a:gd name="connsiteY403" fmla="*/ 928668 h 1335540"/>
              <a:gd name="connsiteX404" fmla="*/ 683960 w 1036210"/>
              <a:gd name="connsiteY404" fmla="*/ 921634 h 1335540"/>
              <a:gd name="connsiteX405" fmla="*/ 686670 w 1036210"/>
              <a:gd name="connsiteY405" fmla="*/ 914764 h 1335540"/>
              <a:gd name="connsiteX406" fmla="*/ 689379 w 1036210"/>
              <a:gd name="connsiteY406" fmla="*/ 908058 h 1335540"/>
              <a:gd name="connsiteX407" fmla="*/ 692428 w 1036210"/>
              <a:gd name="connsiteY407" fmla="*/ 901188 h 1335540"/>
              <a:gd name="connsiteX408" fmla="*/ 695476 w 1036210"/>
              <a:gd name="connsiteY408" fmla="*/ 894482 h 1335540"/>
              <a:gd name="connsiteX409" fmla="*/ 698863 w 1036210"/>
              <a:gd name="connsiteY409" fmla="*/ 887939 h 1335540"/>
              <a:gd name="connsiteX410" fmla="*/ 702250 w 1036210"/>
              <a:gd name="connsiteY410" fmla="*/ 881396 h 1335540"/>
              <a:gd name="connsiteX411" fmla="*/ 705975 w 1036210"/>
              <a:gd name="connsiteY411" fmla="*/ 875180 h 1335540"/>
              <a:gd name="connsiteX412" fmla="*/ 709701 w 1036210"/>
              <a:gd name="connsiteY412" fmla="*/ 868801 h 1335540"/>
              <a:gd name="connsiteX413" fmla="*/ 713765 w 1036210"/>
              <a:gd name="connsiteY413" fmla="*/ 862749 h 1335540"/>
              <a:gd name="connsiteX414" fmla="*/ 717999 w 1036210"/>
              <a:gd name="connsiteY414" fmla="*/ 856697 h 1335540"/>
              <a:gd name="connsiteX415" fmla="*/ 722064 w 1036210"/>
              <a:gd name="connsiteY415" fmla="*/ 850645 h 1335540"/>
              <a:gd name="connsiteX416" fmla="*/ 726636 w 1036210"/>
              <a:gd name="connsiteY416" fmla="*/ 844756 h 1335540"/>
              <a:gd name="connsiteX417" fmla="*/ 731209 w 1036210"/>
              <a:gd name="connsiteY417" fmla="*/ 838868 h 1335540"/>
              <a:gd name="connsiteX418" fmla="*/ 740523 w 1036210"/>
              <a:gd name="connsiteY418" fmla="*/ 827254 h 1335540"/>
              <a:gd name="connsiteX419" fmla="*/ 750176 w 1036210"/>
              <a:gd name="connsiteY419" fmla="*/ 815641 h 1335540"/>
              <a:gd name="connsiteX420" fmla="*/ 759998 w 1036210"/>
              <a:gd name="connsiteY420" fmla="*/ 803864 h 1335540"/>
              <a:gd name="connsiteX421" fmla="*/ 769820 w 1036210"/>
              <a:gd name="connsiteY421" fmla="*/ 791923 h 1335540"/>
              <a:gd name="connsiteX422" fmla="*/ 774562 w 1036210"/>
              <a:gd name="connsiteY422" fmla="*/ 785708 h 1335540"/>
              <a:gd name="connsiteX423" fmla="*/ 779473 w 1036210"/>
              <a:gd name="connsiteY423" fmla="*/ 779328 h 1335540"/>
              <a:gd name="connsiteX424" fmla="*/ 783876 w 1036210"/>
              <a:gd name="connsiteY424" fmla="*/ 772949 h 1335540"/>
              <a:gd name="connsiteX425" fmla="*/ 788279 w 1036210"/>
              <a:gd name="connsiteY425" fmla="*/ 766243 h 1335540"/>
              <a:gd name="connsiteX426" fmla="*/ 790481 w 1036210"/>
              <a:gd name="connsiteY426" fmla="*/ 762971 h 1335540"/>
              <a:gd name="connsiteX427" fmla="*/ 792682 w 1036210"/>
              <a:gd name="connsiteY427" fmla="*/ 759373 h 1335540"/>
              <a:gd name="connsiteX428" fmla="*/ 794037 w 1036210"/>
              <a:gd name="connsiteY428" fmla="*/ 756756 h 1335540"/>
              <a:gd name="connsiteX429" fmla="*/ 794545 w 1036210"/>
              <a:gd name="connsiteY429" fmla="*/ 756101 h 1335540"/>
              <a:gd name="connsiteX430" fmla="*/ 794884 w 1036210"/>
              <a:gd name="connsiteY430" fmla="*/ 755447 h 1335540"/>
              <a:gd name="connsiteX431" fmla="*/ 795053 w 1036210"/>
              <a:gd name="connsiteY431" fmla="*/ 755120 h 1335540"/>
              <a:gd name="connsiteX432" fmla="*/ 795392 w 1036210"/>
              <a:gd name="connsiteY432" fmla="*/ 754466 h 1335540"/>
              <a:gd name="connsiteX433" fmla="*/ 796069 w 1036210"/>
              <a:gd name="connsiteY433" fmla="*/ 753484 h 1335540"/>
              <a:gd name="connsiteX434" fmla="*/ 800303 w 1036210"/>
              <a:gd name="connsiteY434" fmla="*/ 746778 h 1335540"/>
              <a:gd name="connsiteX435" fmla="*/ 804537 w 1036210"/>
              <a:gd name="connsiteY435" fmla="*/ 740071 h 1335540"/>
              <a:gd name="connsiteX436" fmla="*/ 808262 w 1036210"/>
              <a:gd name="connsiteY436" fmla="*/ 733202 h 1335540"/>
              <a:gd name="connsiteX437" fmla="*/ 811988 w 1036210"/>
              <a:gd name="connsiteY437" fmla="*/ 726004 h 1335540"/>
              <a:gd name="connsiteX438" fmla="*/ 815544 w 1036210"/>
              <a:gd name="connsiteY438" fmla="*/ 718971 h 1335540"/>
              <a:gd name="connsiteX439" fmla="*/ 818931 w 1036210"/>
              <a:gd name="connsiteY439" fmla="*/ 711774 h 1335540"/>
              <a:gd name="connsiteX440" fmla="*/ 821979 w 1036210"/>
              <a:gd name="connsiteY440" fmla="*/ 704577 h 1335540"/>
              <a:gd name="connsiteX441" fmla="*/ 825028 w 1036210"/>
              <a:gd name="connsiteY441" fmla="*/ 697380 h 1335540"/>
              <a:gd name="connsiteX442" fmla="*/ 827906 w 1036210"/>
              <a:gd name="connsiteY442" fmla="*/ 690019 h 1335540"/>
              <a:gd name="connsiteX443" fmla="*/ 830616 w 1036210"/>
              <a:gd name="connsiteY443" fmla="*/ 682331 h 1335540"/>
              <a:gd name="connsiteX444" fmla="*/ 832987 w 1036210"/>
              <a:gd name="connsiteY444" fmla="*/ 674971 h 1335540"/>
              <a:gd name="connsiteX445" fmla="*/ 835188 w 1036210"/>
              <a:gd name="connsiteY445" fmla="*/ 667283 h 1335540"/>
              <a:gd name="connsiteX446" fmla="*/ 837221 w 1036210"/>
              <a:gd name="connsiteY446" fmla="*/ 659595 h 1335540"/>
              <a:gd name="connsiteX447" fmla="*/ 839083 w 1036210"/>
              <a:gd name="connsiteY447" fmla="*/ 651907 h 1335540"/>
              <a:gd name="connsiteX448" fmla="*/ 840608 w 1036210"/>
              <a:gd name="connsiteY448" fmla="*/ 644219 h 1335540"/>
              <a:gd name="connsiteX449" fmla="*/ 842301 w 1036210"/>
              <a:gd name="connsiteY449" fmla="*/ 636532 h 1335540"/>
              <a:gd name="connsiteX450" fmla="*/ 843487 w 1036210"/>
              <a:gd name="connsiteY450" fmla="*/ 628680 h 1335540"/>
              <a:gd name="connsiteX451" fmla="*/ 844503 w 1036210"/>
              <a:gd name="connsiteY451" fmla="*/ 620829 h 1335540"/>
              <a:gd name="connsiteX452" fmla="*/ 845349 w 1036210"/>
              <a:gd name="connsiteY452" fmla="*/ 613141 h 1335540"/>
              <a:gd name="connsiteX453" fmla="*/ 846027 w 1036210"/>
              <a:gd name="connsiteY453" fmla="*/ 605126 h 1335540"/>
              <a:gd name="connsiteX454" fmla="*/ 846535 w 1036210"/>
              <a:gd name="connsiteY454" fmla="*/ 597275 h 1335540"/>
              <a:gd name="connsiteX455" fmla="*/ 846874 w 1036210"/>
              <a:gd name="connsiteY455" fmla="*/ 589423 h 1335540"/>
              <a:gd name="connsiteX456" fmla="*/ 846874 w 1036210"/>
              <a:gd name="connsiteY456" fmla="*/ 581572 h 1335540"/>
              <a:gd name="connsiteX457" fmla="*/ 846874 w 1036210"/>
              <a:gd name="connsiteY457" fmla="*/ 573557 h 1335540"/>
              <a:gd name="connsiteX458" fmla="*/ 846535 w 1036210"/>
              <a:gd name="connsiteY458" fmla="*/ 565869 h 1335540"/>
              <a:gd name="connsiteX459" fmla="*/ 846027 w 1036210"/>
              <a:gd name="connsiteY459" fmla="*/ 558018 h 1335540"/>
              <a:gd name="connsiteX460" fmla="*/ 845349 w 1036210"/>
              <a:gd name="connsiteY460" fmla="*/ 550003 h 1335540"/>
              <a:gd name="connsiteX461" fmla="*/ 844503 w 1036210"/>
              <a:gd name="connsiteY461" fmla="*/ 542152 h 1335540"/>
              <a:gd name="connsiteX462" fmla="*/ 843487 w 1036210"/>
              <a:gd name="connsiteY462" fmla="*/ 534464 h 1335540"/>
              <a:gd name="connsiteX463" fmla="*/ 842301 w 1036210"/>
              <a:gd name="connsiteY463" fmla="*/ 526449 h 1335540"/>
              <a:gd name="connsiteX464" fmla="*/ 840608 w 1036210"/>
              <a:gd name="connsiteY464" fmla="*/ 518761 h 1335540"/>
              <a:gd name="connsiteX465" fmla="*/ 839083 w 1036210"/>
              <a:gd name="connsiteY465" fmla="*/ 511073 h 1335540"/>
              <a:gd name="connsiteX466" fmla="*/ 837221 w 1036210"/>
              <a:gd name="connsiteY466" fmla="*/ 503386 h 1335540"/>
              <a:gd name="connsiteX467" fmla="*/ 835019 w 1036210"/>
              <a:gd name="connsiteY467" fmla="*/ 495698 h 1335540"/>
              <a:gd name="connsiteX468" fmla="*/ 832817 w 1036210"/>
              <a:gd name="connsiteY468" fmla="*/ 488174 h 1335540"/>
              <a:gd name="connsiteX469" fmla="*/ 830447 w 1036210"/>
              <a:gd name="connsiteY469" fmla="*/ 480649 h 1335540"/>
              <a:gd name="connsiteX470" fmla="*/ 827737 w 1036210"/>
              <a:gd name="connsiteY470" fmla="*/ 473289 h 1335540"/>
              <a:gd name="connsiteX471" fmla="*/ 825028 w 1036210"/>
              <a:gd name="connsiteY471" fmla="*/ 465764 h 1335540"/>
              <a:gd name="connsiteX472" fmla="*/ 821979 w 1036210"/>
              <a:gd name="connsiteY472" fmla="*/ 458404 h 1335540"/>
              <a:gd name="connsiteX473" fmla="*/ 818931 w 1036210"/>
              <a:gd name="connsiteY473" fmla="*/ 451207 h 1335540"/>
              <a:gd name="connsiteX474" fmla="*/ 815375 w 1036210"/>
              <a:gd name="connsiteY474" fmla="*/ 444010 h 1335540"/>
              <a:gd name="connsiteX475" fmla="*/ 811988 w 1036210"/>
              <a:gd name="connsiteY475" fmla="*/ 436976 h 1335540"/>
              <a:gd name="connsiteX476" fmla="*/ 808093 w 1036210"/>
              <a:gd name="connsiteY476" fmla="*/ 429943 h 1335540"/>
              <a:gd name="connsiteX477" fmla="*/ 804198 w 1036210"/>
              <a:gd name="connsiteY477" fmla="*/ 422909 h 1335540"/>
              <a:gd name="connsiteX478" fmla="*/ 800303 w 1036210"/>
              <a:gd name="connsiteY478" fmla="*/ 416039 h 1335540"/>
              <a:gd name="connsiteX479" fmla="*/ 795900 w 1036210"/>
              <a:gd name="connsiteY479" fmla="*/ 409333 h 1335540"/>
              <a:gd name="connsiteX480" fmla="*/ 791497 w 1036210"/>
              <a:gd name="connsiteY480" fmla="*/ 402790 h 1335540"/>
              <a:gd name="connsiteX481" fmla="*/ 787094 w 1036210"/>
              <a:gd name="connsiteY481" fmla="*/ 396247 h 1335540"/>
              <a:gd name="connsiteX482" fmla="*/ 782352 w 1036210"/>
              <a:gd name="connsiteY482" fmla="*/ 389868 h 1335540"/>
              <a:gd name="connsiteX483" fmla="*/ 777441 w 1036210"/>
              <a:gd name="connsiteY483" fmla="*/ 383652 h 1335540"/>
              <a:gd name="connsiteX484" fmla="*/ 772360 w 1036210"/>
              <a:gd name="connsiteY484" fmla="*/ 377437 h 1335540"/>
              <a:gd name="connsiteX485" fmla="*/ 767280 w 1036210"/>
              <a:gd name="connsiteY485" fmla="*/ 371548 h 1335540"/>
              <a:gd name="connsiteX486" fmla="*/ 761860 w 1036210"/>
              <a:gd name="connsiteY486" fmla="*/ 365496 h 1335540"/>
              <a:gd name="connsiteX487" fmla="*/ 756441 w 1036210"/>
              <a:gd name="connsiteY487" fmla="*/ 359771 h 1335540"/>
              <a:gd name="connsiteX488" fmla="*/ 750684 w 1036210"/>
              <a:gd name="connsiteY488" fmla="*/ 354210 h 1335540"/>
              <a:gd name="connsiteX489" fmla="*/ 744926 w 1036210"/>
              <a:gd name="connsiteY489" fmla="*/ 348648 h 1335540"/>
              <a:gd name="connsiteX490" fmla="*/ 738999 w 1036210"/>
              <a:gd name="connsiteY490" fmla="*/ 343250 h 1335540"/>
              <a:gd name="connsiteX491" fmla="*/ 732902 w 1036210"/>
              <a:gd name="connsiteY491" fmla="*/ 338016 h 1335540"/>
              <a:gd name="connsiteX492" fmla="*/ 726805 w 1036210"/>
              <a:gd name="connsiteY492" fmla="*/ 333109 h 1335540"/>
              <a:gd name="connsiteX493" fmla="*/ 720539 w 1036210"/>
              <a:gd name="connsiteY493" fmla="*/ 328202 h 1335540"/>
              <a:gd name="connsiteX494" fmla="*/ 714104 w 1036210"/>
              <a:gd name="connsiteY494" fmla="*/ 323295 h 1335540"/>
              <a:gd name="connsiteX495" fmla="*/ 707669 w 1036210"/>
              <a:gd name="connsiteY495" fmla="*/ 318715 h 1335540"/>
              <a:gd name="connsiteX496" fmla="*/ 701064 w 1036210"/>
              <a:gd name="connsiteY496" fmla="*/ 314135 h 1335540"/>
              <a:gd name="connsiteX497" fmla="*/ 694460 w 1036210"/>
              <a:gd name="connsiteY497" fmla="*/ 310046 h 1335540"/>
              <a:gd name="connsiteX498" fmla="*/ 687517 w 1036210"/>
              <a:gd name="connsiteY498" fmla="*/ 305793 h 1335540"/>
              <a:gd name="connsiteX499" fmla="*/ 680743 w 1036210"/>
              <a:gd name="connsiteY499" fmla="*/ 301867 h 1335540"/>
              <a:gd name="connsiteX500" fmla="*/ 673630 w 1036210"/>
              <a:gd name="connsiteY500" fmla="*/ 298105 h 1335540"/>
              <a:gd name="connsiteX501" fmla="*/ 666687 w 1036210"/>
              <a:gd name="connsiteY501" fmla="*/ 294343 h 1335540"/>
              <a:gd name="connsiteX502" fmla="*/ 659235 w 1036210"/>
              <a:gd name="connsiteY502" fmla="*/ 291072 h 1335540"/>
              <a:gd name="connsiteX503" fmla="*/ 652122 w 1036210"/>
              <a:gd name="connsiteY503" fmla="*/ 287637 h 1335540"/>
              <a:gd name="connsiteX504" fmla="*/ 644671 w 1036210"/>
              <a:gd name="connsiteY504" fmla="*/ 284692 h 1335540"/>
              <a:gd name="connsiteX505" fmla="*/ 637389 w 1036210"/>
              <a:gd name="connsiteY505" fmla="*/ 281585 h 1335540"/>
              <a:gd name="connsiteX506" fmla="*/ 629938 w 1036210"/>
              <a:gd name="connsiteY506" fmla="*/ 278967 h 1335540"/>
              <a:gd name="connsiteX507" fmla="*/ 622317 w 1036210"/>
              <a:gd name="connsiteY507" fmla="*/ 276350 h 1335540"/>
              <a:gd name="connsiteX508" fmla="*/ 614697 w 1036210"/>
              <a:gd name="connsiteY508" fmla="*/ 274060 h 1335540"/>
              <a:gd name="connsiteX509" fmla="*/ 607076 w 1036210"/>
              <a:gd name="connsiteY509" fmla="*/ 271770 h 1335540"/>
              <a:gd name="connsiteX510" fmla="*/ 599455 w 1036210"/>
              <a:gd name="connsiteY510" fmla="*/ 269807 h 1335540"/>
              <a:gd name="connsiteX511" fmla="*/ 591834 w 1036210"/>
              <a:gd name="connsiteY511" fmla="*/ 268172 h 1335540"/>
              <a:gd name="connsiteX512" fmla="*/ 583875 w 1036210"/>
              <a:gd name="connsiteY512" fmla="*/ 266536 h 1335540"/>
              <a:gd name="connsiteX513" fmla="*/ 576085 w 1036210"/>
              <a:gd name="connsiteY513" fmla="*/ 265064 h 1335540"/>
              <a:gd name="connsiteX514" fmla="*/ 568295 w 1036210"/>
              <a:gd name="connsiteY514" fmla="*/ 263919 h 1335540"/>
              <a:gd name="connsiteX515" fmla="*/ 560505 w 1036210"/>
              <a:gd name="connsiteY515" fmla="*/ 262774 h 1335540"/>
              <a:gd name="connsiteX516" fmla="*/ 552546 w 1036210"/>
              <a:gd name="connsiteY516" fmla="*/ 261956 h 1335540"/>
              <a:gd name="connsiteX517" fmla="*/ 544756 w 1036210"/>
              <a:gd name="connsiteY517" fmla="*/ 261465 h 1335540"/>
              <a:gd name="connsiteX518" fmla="*/ 536965 w 1036210"/>
              <a:gd name="connsiteY518" fmla="*/ 260975 h 1335540"/>
              <a:gd name="connsiteX519" fmla="*/ 529175 w 1036210"/>
              <a:gd name="connsiteY519" fmla="*/ 260811 h 1335540"/>
              <a:gd name="connsiteX520" fmla="*/ 509791 w 1036210"/>
              <a:gd name="connsiteY520" fmla="*/ 227108 h 1335540"/>
              <a:gd name="connsiteX521" fmla="*/ 518947 w 1036210"/>
              <a:gd name="connsiteY521" fmla="*/ 227272 h 1335540"/>
              <a:gd name="connsiteX522" fmla="*/ 528272 w 1036210"/>
              <a:gd name="connsiteY522" fmla="*/ 227599 h 1335540"/>
              <a:gd name="connsiteX523" fmla="*/ 537597 w 1036210"/>
              <a:gd name="connsiteY523" fmla="*/ 228254 h 1335540"/>
              <a:gd name="connsiteX524" fmla="*/ 546583 w 1036210"/>
              <a:gd name="connsiteY524" fmla="*/ 228908 h 1335540"/>
              <a:gd name="connsiteX525" fmla="*/ 555909 w 1036210"/>
              <a:gd name="connsiteY525" fmla="*/ 229890 h 1335540"/>
              <a:gd name="connsiteX526" fmla="*/ 564725 w 1036210"/>
              <a:gd name="connsiteY526" fmla="*/ 231199 h 1335540"/>
              <a:gd name="connsiteX527" fmla="*/ 573881 w 1036210"/>
              <a:gd name="connsiteY527" fmla="*/ 232672 h 1335540"/>
              <a:gd name="connsiteX528" fmla="*/ 582697 w 1036210"/>
              <a:gd name="connsiteY528" fmla="*/ 234308 h 1335540"/>
              <a:gd name="connsiteX529" fmla="*/ 591683 w 1036210"/>
              <a:gd name="connsiteY529" fmla="*/ 236272 h 1335540"/>
              <a:gd name="connsiteX530" fmla="*/ 600330 w 1036210"/>
              <a:gd name="connsiteY530" fmla="*/ 238235 h 1335540"/>
              <a:gd name="connsiteX531" fmla="*/ 608808 w 1036210"/>
              <a:gd name="connsiteY531" fmla="*/ 240363 h 1335540"/>
              <a:gd name="connsiteX532" fmla="*/ 617455 w 1036210"/>
              <a:gd name="connsiteY532" fmla="*/ 242981 h 1335540"/>
              <a:gd name="connsiteX533" fmla="*/ 625932 w 1036210"/>
              <a:gd name="connsiteY533" fmla="*/ 245599 h 1335540"/>
              <a:gd name="connsiteX534" fmla="*/ 634240 w 1036210"/>
              <a:gd name="connsiteY534" fmla="*/ 248545 h 1335540"/>
              <a:gd name="connsiteX535" fmla="*/ 642718 w 1036210"/>
              <a:gd name="connsiteY535" fmla="*/ 251490 h 1335540"/>
              <a:gd name="connsiteX536" fmla="*/ 650856 w 1036210"/>
              <a:gd name="connsiteY536" fmla="*/ 254763 h 1335540"/>
              <a:gd name="connsiteX537" fmla="*/ 658825 w 1036210"/>
              <a:gd name="connsiteY537" fmla="*/ 258036 h 1335540"/>
              <a:gd name="connsiteX538" fmla="*/ 666964 w 1036210"/>
              <a:gd name="connsiteY538" fmla="*/ 261799 h 1335540"/>
              <a:gd name="connsiteX539" fmla="*/ 674763 w 1036210"/>
              <a:gd name="connsiteY539" fmla="*/ 265400 h 1335540"/>
              <a:gd name="connsiteX540" fmla="*/ 682393 w 1036210"/>
              <a:gd name="connsiteY540" fmla="*/ 269491 h 1335540"/>
              <a:gd name="connsiteX541" fmla="*/ 690022 w 1036210"/>
              <a:gd name="connsiteY541" fmla="*/ 273581 h 1335540"/>
              <a:gd name="connsiteX542" fmla="*/ 697652 w 1036210"/>
              <a:gd name="connsiteY542" fmla="*/ 277836 h 1335540"/>
              <a:gd name="connsiteX543" fmla="*/ 705112 w 1036210"/>
              <a:gd name="connsiteY543" fmla="*/ 282254 h 1335540"/>
              <a:gd name="connsiteX544" fmla="*/ 712403 w 1036210"/>
              <a:gd name="connsiteY544" fmla="*/ 287000 h 1335540"/>
              <a:gd name="connsiteX545" fmla="*/ 719524 w 1036210"/>
              <a:gd name="connsiteY545" fmla="*/ 291745 h 1335540"/>
              <a:gd name="connsiteX546" fmla="*/ 726645 w 1036210"/>
              <a:gd name="connsiteY546" fmla="*/ 296818 h 1335540"/>
              <a:gd name="connsiteX547" fmla="*/ 733427 w 1036210"/>
              <a:gd name="connsiteY547" fmla="*/ 301727 h 1335540"/>
              <a:gd name="connsiteX548" fmla="*/ 740209 w 1036210"/>
              <a:gd name="connsiteY548" fmla="*/ 307127 h 1335540"/>
              <a:gd name="connsiteX549" fmla="*/ 746821 w 1036210"/>
              <a:gd name="connsiteY549" fmla="*/ 312528 h 1335540"/>
              <a:gd name="connsiteX550" fmla="*/ 753434 w 1036210"/>
              <a:gd name="connsiteY550" fmla="*/ 318091 h 1335540"/>
              <a:gd name="connsiteX551" fmla="*/ 759707 w 1036210"/>
              <a:gd name="connsiteY551" fmla="*/ 323818 h 1335540"/>
              <a:gd name="connsiteX552" fmla="*/ 765981 w 1036210"/>
              <a:gd name="connsiteY552" fmla="*/ 329710 h 1335540"/>
              <a:gd name="connsiteX553" fmla="*/ 772084 w 1036210"/>
              <a:gd name="connsiteY553" fmla="*/ 335764 h 1335540"/>
              <a:gd name="connsiteX554" fmla="*/ 778018 w 1036210"/>
              <a:gd name="connsiteY554" fmla="*/ 341818 h 1335540"/>
              <a:gd name="connsiteX555" fmla="*/ 783783 w 1036210"/>
              <a:gd name="connsiteY555" fmla="*/ 348200 h 1335540"/>
              <a:gd name="connsiteX556" fmla="*/ 789379 w 1036210"/>
              <a:gd name="connsiteY556" fmla="*/ 354582 h 1335540"/>
              <a:gd name="connsiteX557" fmla="*/ 794974 w 1036210"/>
              <a:gd name="connsiteY557" fmla="*/ 361128 h 1335540"/>
              <a:gd name="connsiteX558" fmla="*/ 800230 w 1036210"/>
              <a:gd name="connsiteY558" fmla="*/ 367673 h 1335540"/>
              <a:gd name="connsiteX559" fmla="*/ 805485 w 1036210"/>
              <a:gd name="connsiteY559" fmla="*/ 374546 h 1335540"/>
              <a:gd name="connsiteX560" fmla="*/ 810233 w 1036210"/>
              <a:gd name="connsiteY560" fmla="*/ 381583 h 1335540"/>
              <a:gd name="connsiteX561" fmla="*/ 815150 w 1036210"/>
              <a:gd name="connsiteY561" fmla="*/ 388619 h 1335540"/>
              <a:gd name="connsiteX562" fmla="*/ 819728 w 1036210"/>
              <a:gd name="connsiteY562" fmla="*/ 395655 h 1335540"/>
              <a:gd name="connsiteX563" fmla="*/ 824306 w 1036210"/>
              <a:gd name="connsiteY563" fmla="*/ 403020 h 1335540"/>
              <a:gd name="connsiteX564" fmla="*/ 828375 w 1036210"/>
              <a:gd name="connsiteY564" fmla="*/ 410383 h 1335540"/>
              <a:gd name="connsiteX565" fmla="*/ 832614 w 1036210"/>
              <a:gd name="connsiteY565" fmla="*/ 417911 h 1335540"/>
              <a:gd name="connsiteX566" fmla="*/ 836513 w 1036210"/>
              <a:gd name="connsiteY566" fmla="*/ 425438 h 1335540"/>
              <a:gd name="connsiteX567" fmla="*/ 840244 w 1036210"/>
              <a:gd name="connsiteY567" fmla="*/ 433129 h 1335540"/>
              <a:gd name="connsiteX568" fmla="*/ 843804 w 1036210"/>
              <a:gd name="connsiteY568" fmla="*/ 440820 h 1335540"/>
              <a:gd name="connsiteX569" fmla="*/ 847026 w 1036210"/>
              <a:gd name="connsiteY569" fmla="*/ 448838 h 1335540"/>
              <a:gd name="connsiteX570" fmla="*/ 850247 w 1036210"/>
              <a:gd name="connsiteY570" fmla="*/ 456857 h 1335540"/>
              <a:gd name="connsiteX571" fmla="*/ 853129 w 1036210"/>
              <a:gd name="connsiteY571" fmla="*/ 464875 h 1335540"/>
              <a:gd name="connsiteX572" fmla="*/ 856012 w 1036210"/>
              <a:gd name="connsiteY572" fmla="*/ 473220 h 1335540"/>
              <a:gd name="connsiteX573" fmla="*/ 858555 w 1036210"/>
              <a:gd name="connsiteY573" fmla="*/ 481402 h 1335540"/>
              <a:gd name="connsiteX574" fmla="*/ 860759 w 1036210"/>
              <a:gd name="connsiteY574" fmla="*/ 489584 h 1335540"/>
              <a:gd name="connsiteX575" fmla="*/ 862963 w 1036210"/>
              <a:gd name="connsiteY575" fmla="*/ 498093 h 1335540"/>
              <a:gd name="connsiteX576" fmla="*/ 864828 w 1036210"/>
              <a:gd name="connsiteY576" fmla="*/ 506603 h 1335540"/>
              <a:gd name="connsiteX577" fmla="*/ 866524 w 1036210"/>
              <a:gd name="connsiteY577" fmla="*/ 515275 h 1335540"/>
              <a:gd name="connsiteX578" fmla="*/ 868219 w 1036210"/>
              <a:gd name="connsiteY578" fmla="*/ 523948 h 1335540"/>
              <a:gd name="connsiteX579" fmla="*/ 869406 w 1036210"/>
              <a:gd name="connsiteY579" fmla="*/ 532457 h 1335540"/>
              <a:gd name="connsiteX580" fmla="*/ 870423 w 1036210"/>
              <a:gd name="connsiteY580" fmla="*/ 541457 h 1335540"/>
              <a:gd name="connsiteX581" fmla="*/ 871101 w 1036210"/>
              <a:gd name="connsiteY581" fmla="*/ 550130 h 1335540"/>
              <a:gd name="connsiteX582" fmla="*/ 871780 w 1036210"/>
              <a:gd name="connsiteY582" fmla="*/ 559130 h 1335540"/>
              <a:gd name="connsiteX583" fmla="*/ 872118 w 1036210"/>
              <a:gd name="connsiteY583" fmla="*/ 568130 h 1335540"/>
              <a:gd name="connsiteX584" fmla="*/ 872288 w 1036210"/>
              <a:gd name="connsiteY584" fmla="*/ 577131 h 1335540"/>
              <a:gd name="connsiteX585" fmla="*/ 872118 w 1036210"/>
              <a:gd name="connsiteY585" fmla="*/ 583349 h 1335540"/>
              <a:gd name="connsiteX586" fmla="*/ 871949 w 1036210"/>
              <a:gd name="connsiteY586" fmla="*/ 589567 h 1335540"/>
              <a:gd name="connsiteX587" fmla="*/ 871780 w 1036210"/>
              <a:gd name="connsiteY587" fmla="*/ 595622 h 1335540"/>
              <a:gd name="connsiteX588" fmla="*/ 871271 w 1036210"/>
              <a:gd name="connsiteY588" fmla="*/ 601676 h 1335540"/>
              <a:gd name="connsiteX589" fmla="*/ 870932 w 1036210"/>
              <a:gd name="connsiteY589" fmla="*/ 607895 h 1335540"/>
              <a:gd name="connsiteX590" fmla="*/ 870254 w 1036210"/>
              <a:gd name="connsiteY590" fmla="*/ 613949 h 1335540"/>
              <a:gd name="connsiteX591" fmla="*/ 869576 w 1036210"/>
              <a:gd name="connsiteY591" fmla="*/ 619840 h 1335540"/>
              <a:gd name="connsiteX592" fmla="*/ 868897 w 1036210"/>
              <a:gd name="connsiteY592" fmla="*/ 625895 h 1335540"/>
              <a:gd name="connsiteX593" fmla="*/ 867880 w 1036210"/>
              <a:gd name="connsiteY593" fmla="*/ 631786 h 1335540"/>
              <a:gd name="connsiteX594" fmla="*/ 866693 w 1036210"/>
              <a:gd name="connsiteY594" fmla="*/ 637677 h 1335540"/>
              <a:gd name="connsiteX595" fmla="*/ 865676 w 1036210"/>
              <a:gd name="connsiteY595" fmla="*/ 643567 h 1335540"/>
              <a:gd name="connsiteX596" fmla="*/ 864489 w 1036210"/>
              <a:gd name="connsiteY596" fmla="*/ 649459 h 1335540"/>
              <a:gd name="connsiteX597" fmla="*/ 863302 w 1036210"/>
              <a:gd name="connsiteY597" fmla="*/ 655350 h 1335540"/>
              <a:gd name="connsiteX598" fmla="*/ 861776 w 1036210"/>
              <a:gd name="connsiteY598" fmla="*/ 661077 h 1335540"/>
              <a:gd name="connsiteX599" fmla="*/ 860250 w 1036210"/>
              <a:gd name="connsiteY599" fmla="*/ 666804 h 1335540"/>
              <a:gd name="connsiteX600" fmla="*/ 858555 w 1036210"/>
              <a:gd name="connsiteY600" fmla="*/ 672532 h 1335540"/>
              <a:gd name="connsiteX601" fmla="*/ 855164 w 1036210"/>
              <a:gd name="connsiteY601" fmla="*/ 683659 h 1335540"/>
              <a:gd name="connsiteX602" fmla="*/ 851264 w 1036210"/>
              <a:gd name="connsiteY602" fmla="*/ 694786 h 1335540"/>
              <a:gd name="connsiteX603" fmla="*/ 846856 w 1036210"/>
              <a:gd name="connsiteY603" fmla="*/ 705750 h 1335540"/>
              <a:gd name="connsiteX604" fmla="*/ 842448 w 1036210"/>
              <a:gd name="connsiteY604" fmla="*/ 716550 h 1335540"/>
              <a:gd name="connsiteX605" fmla="*/ 837361 w 1036210"/>
              <a:gd name="connsiteY605" fmla="*/ 727187 h 1335540"/>
              <a:gd name="connsiteX606" fmla="*/ 831935 w 1036210"/>
              <a:gd name="connsiteY606" fmla="*/ 737496 h 1335540"/>
              <a:gd name="connsiteX607" fmla="*/ 826340 w 1036210"/>
              <a:gd name="connsiteY607" fmla="*/ 747805 h 1335540"/>
              <a:gd name="connsiteX608" fmla="*/ 820236 w 1036210"/>
              <a:gd name="connsiteY608" fmla="*/ 757787 h 1335540"/>
              <a:gd name="connsiteX609" fmla="*/ 820236 w 1036210"/>
              <a:gd name="connsiteY609" fmla="*/ 757951 h 1335540"/>
              <a:gd name="connsiteX610" fmla="*/ 820067 w 1036210"/>
              <a:gd name="connsiteY610" fmla="*/ 758114 h 1335540"/>
              <a:gd name="connsiteX611" fmla="*/ 820067 w 1036210"/>
              <a:gd name="connsiteY611" fmla="*/ 758278 h 1335540"/>
              <a:gd name="connsiteX612" fmla="*/ 819897 w 1036210"/>
              <a:gd name="connsiteY612" fmla="*/ 758606 h 1335540"/>
              <a:gd name="connsiteX613" fmla="*/ 815828 w 1036210"/>
              <a:gd name="connsiteY613" fmla="*/ 765642 h 1335540"/>
              <a:gd name="connsiteX614" fmla="*/ 811929 w 1036210"/>
              <a:gd name="connsiteY614" fmla="*/ 772678 h 1335540"/>
              <a:gd name="connsiteX615" fmla="*/ 807520 w 1036210"/>
              <a:gd name="connsiteY615" fmla="*/ 779387 h 1335540"/>
              <a:gd name="connsiteX616" fmla="*/ 803112 w 1036210"/>
              <a:gd name="connsiteY616" fmla="*/ 785933 h 1335540"/>
              <a:gd name="connsiteX617" fmla="*/ 798534 w 1036210"/>
              <a:gd name="connsiteY617" fmla="*/ 792478 h 1335540"/>
              <a:gd name="connsiteX618" fmla="*/ 793956 w 1036210"/>
              <a:gd name="connsiteY618" fmla="*/ 798860 h 1335540"/>
              <a:gd name="connsiteX619" fmla="*/ 784292 w 1036210"/>
              <a:gd name="connsiteY619" fmla="*/ 811624 h 1335540"/>
              <a:gd name="connsiteX620" fmla="*/ 774628 w 1036210"/>
              <a:gd name="connsiteY620" fmla="*/ 824224 h 1335540"/>
              <a:gd name="connsiteX621" fmla="*/ 764624 w 1036210"/>
              <a:gd name="connsiteY621" fmla="*/ 837152 h 1335540"/>
              <a:gd name="connsiteX622" fmla="*/ 759707 w 1036210"/>
              <a:gd name="connsiteY622" fmla="*/ 843697 h 1335540"/>
              <a:gd name="connsiteX623" fmla="*/ 755130 w 1036210"/>
              <a:gd name="connsiteY623" fmla="*/ 850570 h 1335540"/>
              <a:gd name="connsiteX624" fmla="*/ 750382 w 1036210"/>
              <a:gd name="connsiteY624" fmla="*/ 857443 h 1335540"/>
              <a:gd name="connsiteX625" fmla="*/ 745634 w 1036210"/>
              <a:gd name="connsiteY625" fmla="*/ 864480 h 1335540"/>
              <a:gd name="connsiteX626" fmla="*/ 741057 w 1036210"/>
              <a:gd name="connsiteY626" fmla="*/ 872007 h 1335540"/>
              <a:gd name="connsiteX627" fmla="*/ 736818 w 1036210"/>
              <a:gd name="connsiteY627" fmla="*/ 879698 h 1335540"/>
              <a:gd name="connsiteX628" fmla="*/ 732579 w 1036210"/>
              <a:gd name="connsiteY628" fmla="*/ 887552 h 1335540"/>
              <a:gd name="connsiteX629" fmla="*/ 728340 w 1036210"/>
              <a:gd name="connsiteY629" fmla="*/ 895734 h 1335540"/>
              <a:gd name="connsiteX630" fmla="*/ 724611 w 1036210"/>
              <a:gd name="connsiteY630" fmla="*/ 904407 h 1335540"/>
              <a:gd name="connsiteX631" fmla="*/ 720880 w 1036210"/>
              <a:gd name="connsiteY631" fmla="*/ 913407 h 1335540"/>
              <a:gd name="connsiteX632" fmla="*/ 717489 w 1036210"/>
              <a:gd name="connsiteY632" fmla="*/ 922898 h 1335540"/>
              <a:gd name="connsiteX633" fmla="*/ 714268 w 1036210"/>
              <a:gd name="connsiteY633" fmla="*/ 932717 h 1335540"/>
              <a:gd name="connsiteX634" fmla="*/ 711555 w 1036210"/>
              <a:gd name="connsiteY634" fmla="*/ 943026 h 1335540"/>
              <a:gd name="connsiteX635" fmla="*/ 710029 w 1036210"/>
              <a:gd name="connsiteY635" fmla="*/ 948426 h 1335540"/>
              <a:gd name="connsiteX636" fmla="*/ 708842 w 1036210"/>
              <a:gd name="connsiteY636" fmla="*/ 953826 h 1335540"/>
              <a:gd name="connsiteX637" fmla="*/ 707655 w 1036210"/>
              <a:gd name="connsiteY637" fmla="*/ 959390 h 1335540"/>
              <a:gd name="connsiteX638" fmla="*/ 706638 w 1036210"/>
              <a:gd name="connsiteY638" fmla="*/ 965281 h 1335540"/>
              <a:gd name="connsiteX639" fmla="*/ 705621 w 1036210"/>
              <a:gd name="connsiteY639" fmla="*/ 971171 h 1335540"/>
              <a:gd name="connsiteX640" fmla="*/ 704603 w 1036210"/>
              <a:gd name="connsiteY640" fmla="*/ 977226 h 1335540"/>
              <a:gd name="connsiteX641" fmla="*/ 703586 w 1036210"/>
              <a:gd name="connsiteY641" fmla="*/ 983281 h 1335540"/>
              <a:gd name="connsiteX642" fmla="*/ 702908 w 1036210"/>
              <a:gd name="connsiteY642" fmla="*/ 989663 h 1335540"/>
              <a:gd name="connsiteX643" fmla="*/ 702230 w 1036210"/>
              <a:gd name="connsiteY643" fmla="*/ 996208 h 1335540"/>
              <a:gd name="connsiteX644" fmla="*/ 701721 w 1036210"/>
              <a:gd name="connsiteY644" fmla="*/ 1002754 h 1335540"/>
              <a:gd name="connsiteX645" fmla="*/ 701382 w 1036210"/>
              <a:gd name="connsiteY645" fmla="*/ 1009626 h 1335540"/>
              <a:gd name="connsiteX646" fmla="*/ 700873 w 1036210"/>
              <a:gd name="connsiteY646" fmla="*/ 1016499 h 1335540"/>
              <a:gd name="connsiteX647" fmla="*/ 700704 w 1036210"/>
              <a:gd name="connsiteY647" fmla="*/ 1023863 h 1335540"/>
              <a:gd name="connsiteX648" fmla="*/ 700534 w 1036210"/>
              <a:gd name="connsiteY648" fmla="*/ 1031063 h 1335540"/>
              <a:gd name="connsiteX649" fmla="*/ 700365 w 1036210"/>
              <a:gd name="connsiteY649" fmla="*/ 1033845 h 1335540"/>
              <a:gd name="connsiteX650" fmla="*/ 699856 w 1036210"/>
              <a:gd name="connsiteY650" fmla="*/ 1036791 h 1335540"/>
              <a:gd name="connsiteX651" fmla="*/ 699178 w 1036210"/>
              <a:gd name="connsiteY651" fmla="*/ 1039572 h 1335540"/>
              <a:gd name="connsiteX652" fmla="*/ 698161 w 1036210"/>
              <a:gd name="connsiteY652" fmla="*/ 1042354 h 1335540"/>
              <a:gd name="connsiteX653" fmla="*/ 696804 w 1036210"/>
              <a:gd name="connsiteY653" fmla="*/ 1044645 h 1335540"/>
              <a:gd name="connsiteX654" fmla="*/ 695278 w 1036210"/>
              <a:gd name="connsiteY654" fmla="*/ 1047100 h 1335540"/>
              <a:gd name="connsiteX655" fmla="*/ 693583 w 1036210"/>
              <a:gd name="connsiteY655" fmla="*/ 1049391 h 1335540"/>
              <a:gd name="connsiteX656" fmla="*/ 691548 w 1036210"/>
              <a:gd name="connsiteY656" fmla="*/ 1051354 h 1335540"/>
              <a:gd name="connsiteX657" fmla="*/ 689514 w 1036210"/>
              <a:gd name="connsiteY657" fmla="*/ 1053154 h 1335540"/>
              <a:gd name="connsiteX658" fmla="*/ 687310 w 1036210"/>
              <a:gd name="connsiteY658" fmla="*/ 1054954 h 1335540"/>
              <a:gd name="connsiteX659" fmla="*/ 684766 w 1036210"/>
              <a:gd name="connsiteY659" fmla="*/ 1056264 h 1335540"/>
              <a:gd name="connsiteX660" fmla="*/ 682223 w 1036210"/>
              <a:gd name="connsiteY660" fmla="*/ 1057573 h 1335540"/>
              <a:gd name="connsiteX661" fmla="*/ 679510 w 1036210"/>
              <a:gd name="connsiteY661" fmla="*/ 1058391 h 1335540"/>
              <a:gd name="connsiteX662" fmla="*/ 676628 w 1036210"/>
              <a:gd name="connsiteY662" fmla="*/ 1059209 h 1335540"/>
              <a:gd name="connsiteX663" fmla="*/ 673746 w 1036210"/>
              <a:gd name="connsiteY663" fmla="*/ 1059700 h 1335540"/>
              <a:gd name="connsiteX664" fmla="*/ 670524 w 1036210"/>
              <a:gd name="connsiteY664" fmla="*/ 1059864 h 1335540"/>
              <a:gd name="connsiteX665" fmla="*/ 509791 w 1036210"/>
              <a:gd name="connsiteY665" fmla="*/ 1059864 h 1335540"/>
              <a:gd name="connsiteX666" fmla="*/ 348718 w 1036210"/>
              <a:gd name="connsiteY666" fmla="*/ 1059864 h 1335540"/>
              <a:gd name="connsiteX667" fmla="*/ 345497 w 1036210"/>
              <a:gd name="connsiteY667" fmla="*/ 1059700 h 1335540"/>
              <a:gd name="connsiteX668" fmla="*/ 342615 w 1036210"/>
              <a:gd name="connsiteY668" fmla="*/ 1059209 h 1335540"/>
              <a:gd name="connsiteX669" fmla="*/ 339733 w 1036210"/>
              <a:gd name="connsiteY669" fmla="*/ 1058391 h 1335540"/>
              <a:gd name="connsiteX670" fmla="*/ 337020 w 1036210"/>
              <a:gd name="connsiteY670" fmla="*/ 1057573 h 1335540"/>
              <a:gd name="connsiteX671" fmla="*/ 334477 w 1036210"/>
              <a:gd name="connsiteY671" fmla="*/ 1056264 h 1335540"/>
              <a:gd name="connsiteX672" fmla="*/ 331933 w 1036210"/>
              <a:gd name="connsiteY672" fmla="*/ 1054954 h 1335540"/>
              <a:gd name="connsiteX673" fmla="*/ 329729 w 1036210"/>
              <a:gd name="connsiteY673" fmla="*/ 1053154 h 1335540"/>
              <a:gd name="connsiteX674" fmla="*/ 327525 w 1036210"/>
              <a:gd name="connsiteY674" fmla="*/ 1051354 h 1335540"/>
              <a:gd name="connsiteX675" fmla="*/ 325660 w 1036210"/>
              <a:gd name="connsiteY675" fmla="*/ 1049391 h 1335540"/>
              <a:gd name="connsiteX676" fmla="*/ 323965 w 1036210"/>
              <a:gd name="connsiteY676" fmla="*/ 1047100 h 1335540"/>
              <a:gd name="connsiteX677" fmla="*/ 322438 w 1036210"/>
              <a:gd name="connsiteY677" fmla="*/ 1044809 h 1335540"/>
              <a:gd name="connsiteX678" fmla="*/ 321082 w 1036210"/>
              <a:gd name="connsiteY678" fmla="*/ 1042354 h 1335540"/>
              <a:gd name="connsiteX679" fmla="*/ 320065 w 1036210"/>
              <a:gd name="connsiteY679" fmla="*/ 1039572 h 1335540"/>
              <a:gd name="connsiteX680" fmla="*/ 319386 w 1036210"/>
              <a:gd name="connsiteY680" fmla="*/ 1036954 h 1335540"/>
              <a:gd name="connsiteX681" fmla="*/ 318878 w 1036210"/>
              <a:gd name="connsiteY681" fmla="*/ 1034009 h 1335540"/>
              <a:gd name="connsiteX682" fmla="*/ 318708 w 1036210"/>
              <a:gd name="connsiteY682" fmla="*/ 1031063 h 1335540"/>
              <a:gd name="connsiteX683" fmla="*/ 318539 w 1036210"/>
              <a:gd name="connsiteY683" fmla="*/ 1023863 h 1335540"/>
              <a:gd name="connsiteX684" fmla="*/ 318369 w 1036210"/>
              <a:gd name="connsiteY684" fmla="*/ 1016499 h 1335540"/>
              <a:gd name="connsiteX685" fmla="*/ 318030 w 1036210"/>
              <a:gd name="connsiteY685" fmla="*/ 1009626 h 1335540"/>
              <a:gd name="connsiteX686" fmla="*/ 317521 w 1036210"/>
              <a:gd name="connsiteY686" fmla="*/ 1002754 h 1335540"/>
              <a:gd name="connsiteX687" fmla="*/ 317013 w 1036210"/>
              <a:gd name="connsiteY687" fmla="*/ 996208 h 1335540"/>
              <a:gd name="connsiteX688" fmla="*/ 316335 w 1036210"/>
              <a:gd name="connsiteY688" fmla="*/ 989663 h 1335540"/>
              <a:gd name="connsiteX689" fmla="*/ 315656 w 1036210"/>
              <a:gd name="connsiteY689" fmla="*/ 983281 h 1335540"/>
              <a:gd name="connsiteX690" fmla="*/ 314639 w 1036210"/>
              <a:gd name="connsiteY690" fmla="*/ 977226 h 1335540"/>
              <a:gd name="connsiteX691" fmla="*/ 313622 w 1036210"/>
              <a:gd name="connsiteY691" fmla="*/ 971171 h 1335540"/>
              <a:gd name="connsiteX692" fmla="*/ 312774 w 1036210"/>
              <a:gd name="connsiteY692" fmla="*/ 965281 h 1335540"/>
              <a:gd name="connsiteX693" fmla="*/ 311587 w 1036210"/>
              <a:gd name="connsiteY693" fmla="*/ 959553 h 1335540"/>
              <a:gd name="connsiteX694" fmla="*/ 310400 w 1036210"/>
              <a:gd name="connsiteY694" fmla="*/ 953826 h 1335540"/>
              <a:gd name="connsiteX695" fmla="*/ 309214 w 1036210"/>
              <a:gd name="connsiteY695" fmla="*/ 948426 h 1335540"/>
              <a:gd name="connsiteX696" fmla="*/ 307857 w 1036210"/>
              <a:gd name="connsiteY696" fmla="*/ 943026 h 1335540"/>
              <a:gd name="connsiteX697" fmla="*/ 304975 w 1036210"/>
              <a:gd name="connsiteY697" fmla="*/ 932717 h 1335540"/>
              <a:gd name="connsiteX698" fmla="*/ 301753 w 1036210"/>
              <a:gd name="connsiteY698" fmla="*/ 922898 h 1335540"/>
              <a:gd name="connsiteX699" fmla="*/ 298363 w 1036210"/>
              <a:gd name="connsiteY699" fmla="*/ 913407 h 1335540"/>
              <a:gd name="connsiteX700" fmla="*/ 294632 w 1036210"/>
              <a:gd name="connsiteY700" fmla="*/ 904407 h 1335540"/>
              <a:gd name="connsiteX701" fmla="*/ 290902 w 1036210"/>
              <a:gd name="connsiteY701" fmla="*/ 895734 h 1335540"/>
              <a:gd name="connsiteX702" fmla="*/ 286833 w 1036210"/>
              <a:gd name="connsiteY702" fmla="*/ 887552 h 1335540"/>
              <a:gd name="connsiteX703" fmla="*/ 282425 w 1036210"/>
              <a:gd name="connsiteY703" fmla="*/ 879698 h 1335540"/>
              <a:gd name="connsiteX704" fmla="*/ 278186 w 1036210"/>
              <a:gd name="connsiteY704" fmla="*/ 872007 h 1335540"/>
              <a:gd name="connsiteX705" fmla="*/ 273608 w 1036210"/>
              <a:gd name="connsiteY705" fmla="*/ 864480 h 1335540"/>
              <a:gd name="connsiteX706" fmla="*/ 268861 w 1036210"/>
              <a:gd name="connsiteY706" fmla="*/ 857443 h 1335540"/>
              <a:gd name="connsiteX707" fmla="*/ 264114 w 1036210"/>
              <a:gd name="connsiteY707" fmla="*/ 850570 h 1335540"/>
              <a:gd name="connsiteX708" fmla="*/ 259535 w 1036210"/>
              <a:gd name="connsiteY708" fmla="*/ 843697 h 1335540"/>
              <a:gd name="connsiteX709" fmla="*/ 254618 w 1036210"/>
              <a:gd name="connsiteY709" fmla="*/ 837152 h 1335540"/>
              <a:gd name="connsiteX710" fmla="*/ 244785 w 1036210"/>
              <a:gd name="connsiteY710" fmla="*/ 824224 h 1335540"/>
              <a:gd name="connsiteX711" fmla="*/ 234951 w 1036210"/>
              <a:gd name="connsiteY711" fmla="*/ 811624 h 1335540"/>
              <a:gd name="connsiteX712" fmla="*/ 225286 w 1036210"/>
              <a:gd name="connsiteY712" fmla="*/ 798860 h 1335540"/>
              <a:gd name="connsiteX713" fmla="*/ 220709 w 1036210"/>
              <a:gd name="connsiteY713" fmla="*/ 792478 h 1335540"/>
              <a:gd name="connsiteX714" fmla="*/ 216131 w 1036210"/>
              <a:gd name="connsiteY714" fmla="*/ 785933 h 1335540"/>
              <a:gd name="connsiteX715" fmla="*/ 211722 w 1036210"/>
              <a:gd name="connsiteY715" fmla="*/ 779387 h 1335540"/>
              <a:gd name="connsiteX716" fmla="*/ 207314 w 1036210"/>
              <a:gd name="connsiteY716" fmla="*/ 772678 h 1335540"/>
              <a:gd name="connsiteX717" fmla="*/ 203415 w 1036210"/>
              <a:gd name="connsiteY717" fmla="*/ 765642 h 1335540"/>
              <a:gd name="connsiteX718" fmla="*/ 199346 w 1036210"/>
              <a:gd name="connsiteY718" fmla="*/ 758606 h 1335540"/>
              <a:gd name="connsiteX719" fmla="*/ 199176 w 1036210"/>
              <a:gd name="connsiteY719" fmla="*/ 758278 h 1335540"/>
              <a:gd name="connsiteX720" fmla="*/ 199006 w 1036210"/>
              <a:gd name="connsiteY720" fmla="*/ 758114 h 1335540"/>
              <a:gd name="connsiteX721" fmla="*/ 199176 w 1036210"/>
              <a:gd name="connsiteY721" fmla="*/ 758114 h 1335540"/>
              <a:gd name="connsiteX722" fmla="*/ 199176 w 1036210"/>
              <a:gd name="connsiteY722" fmla="*/ 757951 h 1335540"/>
              <a:gd name="connsiteX723" fmla="*/ 199006 w 1036210"/>
              <a:gd name="connsiteY723" fmla="*/ 757787 h 1335540"/>
              <a:gd name="connsiteX724" fmla="*/ 192902 w 1036210"/>
              <a:gd name="connsiteY724" fmla="*/ 747805 h 1335540"/>
              <a:gd name="connsiteX725" fmla="*/ 187307 w 1036210"/>
              <a:gd name="connsiteY725" fmla="*/ 737496 h 1335540"/>
              <a:gd name="connsiteX726" fmla="*/ 181882 w 1036210"/>
              <a:gd name="connsiteY726" fmla="*/ 727187 h 1335540"/>
              <a:gd name="connsiteX727" fmla="*/ 176796 w 1036210"/>
              <a:gd name="connsiteY727" fmla="*/ 716550 h 1335540"/>
              <a:gd name="connsiteX728" fmla="*/ 172387 w 1036210"/>
              <a:gd name="connsiteY728" fmla="*/ 705750 h 1335540"/>
              <a:gd name="connsiteX729" fmla="*/ 167979 w 1036210"/>
              <a:gd name="connsiteY729" fmla="*/ 694786 h 1335540"/>
              <a:gd name="connsiteX730" fmla="*/ 164079 w 1036210"/>
              <a:gd name="connsiteY730" fmla="*/ 683659 h 1335540"/>
              <a:gd name="connsiteX731" fmla="*/ 160688 w 1036210"/>
              <a:gd name="connsiteY731" fmla="*/ 672532 h 1335540"/>
              <a:gd name="connsiteX732" fmla="*/ 158993 w 1036210"/>
              <a:gd name="connsiteY732" fmla="*/ 666804 h 1335540"/>
              <a:gd name="connsiteX733" fmla="*/ 157467 w 1036210"/>
              <a:gd name="connsiteY733" fmla="*/ 661077 h 1335540"/>
              <a:gd name="connsiteX734" fmla="*/ 156110 w 1036210"/>
              <a:gd name="connsiteY734" fmla="*/ 655350 h 1335540"/>
              <a:gd name="connsiteX735" fmla="*/ 154754 w 1036210"/>
              <a:gd name="connsiteY735" fmla="*/ 649459 h 1335540"/>
              <a:gd name="connsiteX736" fmla="*/ 153567 w 1036210"/>
              <a:gd name="connsiteY736" fmla="*/ 643567 h 1335540"/>
              <a:gd name="connsiteX737" fmla="*/ 152550 w 1036210"/>
              <a:gd name="connsiteY737" fmla="*/ 637677 h 1335540"/>
              <a:gd name="connsiteX738" fmla="*/ 151363 w 1036210"/>
              <a:gd name="connsiteY738" fmla="*/ 631786 h 1335540"/>
              <a:gd name="connsiteX739" fmla="*/ 150515 w 1036210"/>
              <a:gd name="connsiteY739" fmla="*/ 625895 h 1335540"/>
              <a:gd name="connsiteX740" fmla="*/ 149667 w 1036210"/>
              <a:gd name="connsiteY740" fmla="*/ 619840 h 1335540"/>
              <a:gd name="connsiteX741" fmla="*/ 148989 w 1036210"/>
              <a:gd name="connsiteY741" fmla="*/ 613949 h 1335540"/>
              <a:gd name="connsiteX742" fmla="*/ 148311 w 1036210"/>
              <a:gd name="connsiteY742" fmla="*/ 607895 h 1335540"/>
              <a:gd name="connsiteX743" fmla="*/ 147972 w 1036210"/>
              <a:gd name="connsiteY743" fmla="*/ 601676 h 1335540"/>
              <a:gd name="connsiteX744" fmla="*/ 147463 w 1036210"/>
              <a:gd name="connsiteY744" fmla="*/ 595622 h 1335540"/>
              <a:gd name="connsiteX745" fmla="*/ 147294 w 1036210"/>
              <a:gd name="connsiteY745" fmla="*/ 589567 h 1335540"/>
              <a:gd name="connsiteX746" fmla="*/ 147124 w 1036210"/>
              <a:gd name="connsiteY746" fmla="*/ 583349 h 1335540"/>
              <a:gd name="connsiteX747" fmla="*/ 147124 w 1036210"/>
              <a:gd name="connsiteY747" fmla="*/ 577131 h 1335540"/>
              <a:gd name="connsiteX748" fmla="*/ 147124 w 1036210"/>
              <a:gd name="connsiteY748" fmla="*/ 568130 h 1335540"/>
              <a:gd name="connsiteX749" fmla="*/ 147463 w 1036210"/>
              <a:gd name="connsiteY749" fmla="*/ 559130 h 1335540"/>
              <a:gd name="connsiteX750" fmla="*/ 148141 w 1036210"/>
              <a:gd name="connsiteY750" fmla="*/ 550130 h 1335540"/>
              <a:gd name="connsiteX751" fmla="*/ 148819 w 1036210"/>
              <a:gd name="connsiteY751" fmla="*/ 541457 h 1335540"/>
              <a:gd name="connsiteX752" fmla="*/ 149837 w 1036210"/>
              <a:gd name="connsiteY752" fmla="*/ 532457 h 1335540"/>
              <a:gd name="connsiteX753" fmla="*/ 151193 w 1036210"/>
              <a:gd name="connsiteY753" fmla="*/ 523948 h 1335540"/>
              <a:gd name="connsiteX754" fmla="*/ 152719 w 1036210"/>
              <a:gd name="connsiteY754" fmla="*/ 515275 h 1335540"/>
              <a:gd name="connsiteX755" fmla="*/ 154415 w 1036210"/>
              <a:gd name="connsiteY755" fmla="*/ 506603 h 1335540"/>
              <a:gd name="connsiteX756" fmla="*/ 156280 w 1036210"/>
              <a:gd name="connsiteY756" fmla="*/ 498093 h 1335540"/>
              <a:gd name="connsiteX757" fmla="*/ 158484 w 1036210"/>
              <a:gd name="connsiteY757" fmla="*/ 489584 h 1335540"/>
              <a:gd name="connsiteX758" fmla="*/ 160858 w 1036210"/>
              <a:gd name="connsiteY758" fmla="*/ 481402 h 1335540"/>
              <a:gd name="connsiteX759" fmla="*/ 163231 w 1036210"/>
              <a:gd name="connsiteY759" fmla="*/ 473220 h 1335540"/>
              <a:gd name="connsiteX760" fmla="*/ 166114 w 1036210"/>
              <a:gd name="connsiteY760" fmla="*/ 464875 h 1335540"/>
              <a:gd name="connsiteX761" fmla="*/ 168996 w 1036210"/>
              <a:gd name="connsiteY761" fmla="*/ 456857 h 1335540"/>
              <a:gd name="connsiteX762" fmla="*/ 172217 w 1036210"/>
              <a:gd name="connsiteY762" fmla="*/ 448838 h 1335540"/>
              <a:gd name="connsiteX763" fmla="*/ 175439 w 1036210"/>
              <a:gd name="connsiteY763" fmla="*/ 440820 h 1335540"/>
              <a:gd name="connsiteX764" fmla="*/ 178999 w 1036210"/>
              <a:gd name="connsiteY764" fmla="*/ 433129 h 1335540"/>
              <a:gd name="connsiteX765" fmla="*/ 182730 w 1036210"/>
              <a:gd name="connsiteY765" fmla="*/ 425438 h 1335540"/>
              <a:gd name="connsiteX766" fmla="*/ 186629 w 1036210"/>
              <a:gd name="connsiteY766" fmla="*/ 417911 h 1335540"/>
              <a:gd name="connsiteX767" fmla="*/ 190868 w 1036210"/>
              <a:gd name="connsiteY767" fmla="*/ 410383 h 1335540"/>
              <a:gd name="connsiteX768" fmla="*/ 194937 w 1036210"/>
              <a:gd name="connsiteY768" fmla="*/ 403020 h 1335540"/>
              <a:gd name="connsiteX769" fmla="*/ 199515 w 1036210"/>
              <a:gd name="connsiteY769" fmla="*/ 395655 h 1335540"/>
              <a:gd name="connsiteX770" fmla="*/ 204093 w 1036210"/>
              <a:gd name="connsiteY770" fmla="*/ 388619 h 1335540"/>
              <a:gd name="connsiteX771" fmla="*/ 209010 w 1036210"/>
              <a:gd name="connsiteY771" fmla="*/ 381583 h 1335540"/>
              <a:gd name="connsiteX772" fmla="*/ 213757 w 1036210"/>
              <a:gd name="connsiteY772" fmla="*/ 374546 h 1335540"/>
              <a:gd name="connsiteX773" fmla="*/ 219013 w 1036210"/>
              <a:gd name="connsiteY773" fmla="*/ 367673 h 1335540"/>
              <a:gd name="connsiteX774" fmla="*/ 224269 w 1036210"/>
              <a:gd name="connsiteY774" fmla="*/ 361128 h 1335540"/>
              <a:gd name="connsiteX775" fmla="*/ 229864 w 1036210"/>
              <a:gd name="connsiteY775" fmla="*/ 354582 h 1335540"/>
              <a:gd name="connsiteX776" fmla="*/ 235460 w 1036210"/>
              <a:gd name="connsiteY776" fmla="*/ 348200 h 1335540"/>
              <a:gd name="connsiteX777" fmla="*/ 241224 w 1036210"/>
              <a:gd name="connsiteY777" fmla="*/ 341818 h 1335540"/>
              <a:gd name="connsiteX778" fmla="*/ 247158 w 1036210"/>
              <a:gd name="connsiteY778" fmla="*/ 335764 h 1335540"/>
              <a:gd name="connsiteX779" fmla="*/ 253262 w 1036210"/>
              <a:gd name="connsiteY779" fmla="*/ 329710 h 1335540"/>
              <a:gd name="connsiteX780" fmla="*/ 259535 w 1036210"/>
              <a:gd name="connsiteY780" fmla="*/ 323818 h 1335540"/>
              <a:gd name="connsiteX781" fmla="*/ 265809 w 1036210"/>
              <a:gd name="connsiteY781" fmla="*/ 318091 h 1335540"/>
              <a:gd name="connsiteX782" fmla="*/ 272421 w 1036210"/>
              <a:gd name="connsiteY782" fmla="*/ 312528 h 1335540"/>
              <a:gd name="connsiteX783" fmla="*/ 279034 w 1036210"/>
              <a:gd name="connsiteY783" fmla="*/ 307127 h 1335540"/>
              <a:gd name="connsiteX784" fmla="*/ 285816 w 1036210"/>
              <a:gd name="connsiteY784" fmla="*/ 301727 h 1335540"/>
              <a:gd name="connsiteX785" fmla="*/ 292598 w 1036210"/>
              <a:gd name="connsiteY785" fmla="*/ 296818 h 1335540"/>
              <a:gd name="connsiteX786" fmla="*/ 299719 w 1036210"/>
              <a:gd name="connsiteY786" fmla="*/ 291745 h 1335540"/>
              <a:gd name="connsiteX787" fmla="*/ 306840 w 1036210"/>
              <a:gd name="connsiteY787" fmla="*/ 287000 h 1335540"/>
              <a:gd name="connsiteX788" fmla="*/ 314131 w 1036210"/>
              <a:gd name="connsiteY788" fmla="*/ 282254 h 1335540"/>
              <a:gd name="connsiteX789" fmla="*/ 321591 w 1036210"/>
              <a:gd name="connsiteY789" fmla="*/ 277836 h 1335540"/>
              <a:gd name="connsiteX790" fmla="*/ 329220 w 1036210"/>
              <a:gd name="connsiteY790" fmla="*/ 273581 h 1335540"/>
              <a:gd name="connsiteX791" fmla="*/ 336850 w 1036210"/>
              <a:gd name="connsiteY791" fmla="*/ 269491 h 1335540"/>
              <a:gd name="connsiteX792" fmla="*/ 344480 w 1036210"/>
              <a:gd name="connsiteY792" fmla="*/ 265400 h 1335540"/>
              <a:gd name="connsiteX793" fmla="*/ 352279 w 1036210"/>
              <a:gd name="connsiteY793" fmla="*/ 261799 h 1335540"/>
              <a:gd name="connsiteX794" fmla="*/ 360417 w 1036210"/>
              <a:gd name="connsiteY794" fmla="*/ 258036 h 1335540"/>
              <a:gd name="connsiteX795" fmla="*/ 368556 w 1036210"/>
              <a:gd name="connsiteY795" fmla="*/ 254763 h 1335540"/>
              <a:gd name="connsiteX796" fmla="*/ 376695 w 1036210"/>
              <a:gd name="connsiteY796" fmla="*/ 251490 h 1335540"/>
              <a:gd name="connsiteX797" fmla="*/ 385002 w 1036210"/>
              <a:gd name="connsiteY797" fmla="*/ 248545 h 1335540"/>
              <a:gd name="connsiteX798" fmla="*/ 393310 w 1036210"/>
              <a:gd name="connsiteY798" fmla="*/ 245599 h 1335540"/>
              <a:gd name="connsiteX799" fmla="*/ 401788 w 1036210"/>
              <a:gd name="connsiteY799" fmla="*/ 242981 h 1335540"/>
              <a:gd name="connsiteX800" fmla="*/ 410435 w 1036210"/>
              <a:gd name="connsiteY800" fmla="*/ 240363 h 1335540"/>
              <a:gd name="connsiteX801" fmla="*/ 418912 w 1036210"/>
              <a:gd name="connsiteY801" fmla="*/ 238235 h 1335540"/>
              <a:gd name="connsiteX802" fmla="*/ 427729 w 1036210"/>
              <a:gd name="connsiteY802" fmla="*/ 236272 h 1335540"/>
              <a:gd name="connsiteX803" fmla="*/ 436546 w 1036210"/>
              <a:gd name="connsiteY803" fmla="*/ 234308 h 1335540"/>
              <a:gd name="connsiteX804" fmla="*/ 445362 w 1036210"/>
              <a:gd name="connsiteY804" fmla="*/ 232672 h 1335540"/>
              <a:gd name="connsiteX805" fmla="*/ 454518 w 1036210"/>
              <a:gd name="connsiteY805" fmla="*/ 231199 h 1335540"/>
              <a:gd name="connsiteX806" fmla="*/ 463504 w 1036210"/>
              <a:gd name="connsiteY806" fmla="*/ 229890 h 1335540"/>
              <a:gd name="connsiteX807" fmla="*/ 472660 w 1036210"/>
              <a:gd name="connsiteY807" fmla="*/ 228908 h 1335540"/>
              <a:gd name="connsiteX808" fmla="*/ 481646 w 1036210"/>
              <a:gd name="connsiteY808" fmla="*/ 228254 h 1335540"/>
              <a:gd name="connsiteX809" fmla="*/ 490971 w 1036210"/>
              <a:gd name="connsiteY809" fmla="*/ 227599 h 1335540"/>
              <a:gd name="connsiteX810" fmla="*/ 500296 w 1036210"/>
              <a:gd name="connsiteY810" fmla="*/ 227272 h 1335540"/>
              <a:gd name="connsiteX811" fmla="*/ 484237 w 1036210"/>
              <a:gd name="connsiteY811" fmla="*/ 0 h 1335540"/>
              <a:gd name="connsiteX812" fmla="*/ 530988 w 1036210"/>
              <a:gd name="connsiteY812" fmla="*/ 0 h 1335540"/>
              <a:gd name="connsiteX813" fmla="*/ 530988 w 1036210"/>
              <a:gd name="connsiteY813" fmla="*/ 117095 h 1335540"/>
              <a:gd name="connsiteX814" fmla="*/ 484237 w 1036210"/>
              <a:gd name="connsiteY814" fmla="*/ 117095 h 1335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</a:cxnLst>
            <a:rect l="l" t="t" r="r" b="b"/>
            <a:pathLst>
              <a:path w="1036210" h="1335540">
                <a:moveTo>
                  <a:pt x="409742" y="1266007"/>
                </a:moveTo>
                <a:lnTo>
                  <a:pt x="609670" y="1266007"/>
                </a:lnTo>
                <a:lnTo>
                  <a:pt x="609670" y="1269632"/>
                </a:lnTo>
                <a:lnTo>
                  <a:pt x="609160" y="1273093"/>
                </a:lnTo>
                <a:lnTo>
                  <a:pt x="608650" y="1276553"/>
                </a:lnTo>
                <a:lnTo>
                  <a:pt x="607800" y="1280013"/>
                </a:lnTo>
                <a:lnTo>
                  <a:pt x="606610" y="1283473"/>
                </a:lnTo>
                <a:lnTo>
                  <a:pt x="605420" y="1286769"/>
                </a:lnTo>
                <a:lnTo>
                  <a:pt x="603720" y="1290064"/>
                </a:lnTo>
                <a:lnTo>
                  <a:pt x="601850" y="1293029"/>
                </a:lnTo>
                <a:lnTo>
                  <a:pt x="599980" y="1296325"/>
                </a:lnTo>
                <a:lnTo>
                  <a:pt x="597600" y="1299126"/>
                </a:lnTo>
                <a:lnTo>
                  <a:pt x="595220" y="1302092"/>
                </a:lnTo>
                <a:lnTo>
                  <a:pt x="592670" y="1304893"/>
                </a:lnTo>
                <a:lnTo>
                  <a:pt x="589950" y="1307694"/>
                </a:lnTo>
                <a:lnTo>
                  <a:pt x="587059" y="1310330"/>
                </a:lnTo>
                <a:lnTo>
                  <a:pt x="583829" y="1312802"/>
                </a:lnTo>
                <a:lnTo>
                  <a:pt x="580599" y="1315274"/>
                </a:lnTo>
                <a:lnTo>
                  <a:pt x="577029" y="1317580"/>
                </a:lnTo>
                <a:lnTo>
                  <a:pt x="573459" y="1319722"/>
                </a:lnTo>
                <a:lnTo>
                  <a:pt x="569549" y="1321864"/>
                </a:lnTo>
                <a:lnTo>
                  <a:pt x="565639" y="1323677"/>
                </a:lnTo>
                <a:lnTo>
                  <a:pt x="561729" y="1325654"/>
                </a:lnTo>
                <a:lnTo>
                  <a:pt x="557478" y="1327302"/>
                </a:lnTo>
                <a:lnTo>
                  <a:pt x="553058" y="1328785"/>
                </a:lnTo>
                <a:lnTo>
                  <a:pt x="548638" y="1330103"/>
                </a:lnTo>
                <a:lnTo>
                  <a:pt x="544047" y="1331256"/>
                </a:lnTo>
                <a:lnTo>
                  <a:pt x="539458" y="1332574"/>
                </a:lnTo>
                <a:lnTo>
                  <a:pt x="534697" y="1333398"/>
                </a:lnTo>
                <a:lnTo>
                  <a:pt x="529937" y="1334222"/>
                </a:lnTo>
                <a:lnTo>
                  <a:pt x="525007" y="1334881"/>
                </a:lnTo>
                <a:lnTo>
                  <a:pt x="519907" y="1335211"/>
                </a:lnTo>
                <a:lnTo>
                  <a:pt x="514806" y="1335540"/>
                </a:lnTo>
                <a:lnTo>
                  <a:pt x="509876" y="1335540"/>
                </a:lnTo>
                <a:lnTo>
                  <a:pt x="504606" y="1335540"/>
                </a:lnTo>
                <a:lnTo>
                  <a:pt x="499506" y="1335211"/>
                </a:lnTo>
                <a:lnTo>
                  <a:pt x="494406" y="1334881"/>
                </a:lnTo>
                <a:lnTo>
                  <a:pt x="489475" y="1334222"/>
                </a:lnTo>
                <a:lnTo>
                  <a:pt x="484715" y="1333398"/>
                </a:lnTo>
                <a:lnTo>
                  <a:pt x="479955" y="1332574"/>
                </a:lnTo>
                <a:lnTo>
                  <a:pt x="475365" y="1331256"/>
                </a:lnTo>
                <a:lnTo>
                  <a:pt x="470774" y="1330103"/>
                </a:lnTo>
                <a:lnTo>
                  <a:pt x="466354" y="1328785"/>
                </a:lnTo>
                <a:lnTo>
                  <a:pt x="462104" y="1327302"/>
                </a:lnTo>
                <a:lnTo>
                  <a:pt x="457854" y="1325654"/>
                </a:lnTo>
                <a:lnTo>
                  <a:pt x="453774" y="1323677"/>
                </a:lnTo>
                <a:lnTo>
                  <a:pt x="449864" y="1321864"/>
                </a:lnTo>
                <a:lnTo>
                  <a:pt x="445954" y="1319722"/>
                </a:lnTo>
                <a:lnTo>
                  <a:pt x="442383" y="1317580"/>
                </a:lnTo>
                <a:lnTo>
                  <a:pt x="438983" y="1315274"/>
                </a:lnTo>
                <a:lnTo>
                  <a:pt x="435753" y="1312802"/>
                </a:lnTo>
                <a:lnTo>
                  <a:pt x="432523" y="1310330"/>
                </a:lnTo>
                <a:lnTo>
                  <a:pt x="429633" y="1307694"/>
                </a:lnTo>
                <a:lnTo>
                  <a:pt x="426743" y="1304893"/>
                </a:lnTo>
                <a:lnTo>
                  <a:pt x="424192" y="1302092"/>
                </a:lnTo>
                <a:lnTo>
                  <a:pt x="421812" y="1299126"/>
                </a:lnTo>
                <a:lnTo>
                  <a:pt x="419432" y="1296325"/>
                </a:lnTo>
                <a:lnTo>
                  <a:pt x="417562" y="1293029"/>
                </a:lnTo>
                <a:lnTo>
                  <a:pt x="415862" y="1290064"/>
                </a:lnTo>
                <a:lnTo>
                  <a:pt x="414162" y="1286769"/>
                </a:lnTo>
                <a:lnTo>
                  <a:pt x="412802" y="1283473"/>
                </a:lnTo>
                <a:lnTo>
                  <a:pt x="411612" y="1280013"/>
                </a:lnTo>
                <a:lnTo>
                  <a:pt x="410762" y="1276553"/>
                </a:lnTo>
                <a:lnTo>
                  <a:pt x="410252" y="1273093"/>
                </a:lnTo>
                <a:lnTo>
                  <a:pt x="409912" y="1269632"/>
                </a:lnTo>
                <a:close/>
                <a:moveTo>
                  <a:pt x="376299" y="1180932"/>
                </a:moveTo>
                <a:lnTo>
                  <a:pt x="643113" y="1180932"/>
                </a:lnTo>
                <a:lnTo>
                  <a:pt x="646326" y="1181097"/>
                </a:lnTo>
                <a:lnTo>
                  <a:pt x="649539" y="1181592"/>
                </a:lnTo>
                <a:lnTo>
                  <a:pt x="652582" y="1182251"/>
                </a:lnTo>
                <a:lnTo>
                  <a:pt x="655456" y="1183405"/>
                </a:lnTo>
                <a:lnTo>
                  <a:pt x="658162" y="1184560"/>
                </a:lnTo>
                <a:lnTo>
                  <a:pt x="661036" y="1186209"/>
                </a:lnTo>
                <a:lnTo>
                  <a:pt x="663403" y="1188023"/>
                </a:lnTo>
                <a:lnTo>
                  <a:pt x="665601" y="1190002"/>
                </a:lnTo>
                <a:lnTo>
                  <a:pt x="667799" y="1192311"/>
                </a:lnTo>
                <a:lnTo>
                  <a:pt x="669490" y="1194619"/>
                </a:lnTo>
                <a:lnTo>
                  <a:pt x="671012" y="1197093"/>
                </a:lnTo>
                <a:lnTo>
                  <a:pt x="672365" y="1199896"/>
                </a:lnTo>
                <a:lnTo>
                  <a:pt x="673548" y="1202700"/>
                </a:lnTo>
                <a:lnTo>
                  <a:pt x="674394" y="1205668"/>
                </a:lnTo>
                <a:lnTo>
                  <a:pt x="674732" y="1208801"/>
                </a:lnTo>
                <a:lnTo>
                  <a:pt x="674901" y="1211935"/>
                </a:lnTo>
                <a:lnTo>
                  <a:pt x="674732" y="1215068"/>
                </a:lnTo>
                <a:lnTo>
                  <a:pt x="674394" y="1218201"/>
                </a:lnTo>
                <a:lnTo>
                  <a:pt x="673548" y="1221169"/>
                </a:lnTo>
                <a:lnTo>
                  <a:pt x="672365" y="1224138"/>
                </a:lnTo>
                <a:lnTo>
                  <a:pt x="671012" y="1226776"/>
                </a:lnTo>
                <a:lnTo>
                  <a:pt x="669490" y="1229415"/>
                </a:lnTo>
                <a:lnTo>
                  <a:pt x="667799" y="1231724"/>
                </a:lnTo>
                <a:lnTo>
                  <a:pt x="665601" y="1233867"/>
                </a:lnTo>
                <a:lnTo>
                  <a:pt x="663403" y="1236011"/>
                </a:lnTo>
                <a:lnTo>
                  <a:pt x="661036" y="1237660"/>
                </a:lnTo>
                <a:lnTo>
                  <a:pt x="658162" y="1239144"/>
                </a:lnTo>
                <a:lnTo>
                  <a:pt x="655456" y="1240464"/>
                </a:lnTo>
                <a:lnTo>
                  <a:pt x="652582" y="1241618"/>
                </a:lnTo>
                <a:lnTo>
                  <a:pt x="649539" y="1242443"/>
                </a:lnTo>
                <a:lnTo>
                  <a:pt x="646326" y="1242938"/>
                </a:lnTo>
                <a:lnTo>
                  <a:pt x="643113" y="1243102"/>
                </a:lnTo>
                <a:lnTo>
                  <a:pt x="376299" y="1243102"/>
                </a:lnTo>
                <a:lnTo>
                  <a:pt x="373086" y="1242938"/>
                </a:lnTo>
                <a:lnTo>
                  <a:pt x="369873" y="1242443"/>
                </a:lnTo>
                <a:lnTo>
                  <a:pt x="366830" y="1241618"/>
                </a:lnTo>
                <a:lnTo>
                  <a:pt x="363956" y="1240464"/>
                </a:lnTo>
                <a:lnTo>
                  <a:pt x="361250" y="1239144"/>
                </a:lnTo>
                <a:lnTo>
                  <a:pt x="358544" y="1237660"/>
                </a:lnTo>
                <a:lnTo>
                  <a:pt x="356009" y="1236011"/>
                </a:lnTo>
                <a:lnTo>
                  <a:pt x="353810" y="1233867"/>
                </a:lnTo>
                <a:lnTo>
                  <a:pt x="351781" y="1231724"/>
                </a:lnTo>
                <a:lnTo>
                  <a:pt x="349921" y="1229415"/>
                </a:lnTo>
                <a:lnTo>
                  <a:pt x="348399" y="1226776"/>
                </a:lnTo>
                <a:lnTo>
                  <a:pt x="346878" y="1224138"/>
                </a:lnTo>
                <a:lnTo>
                  <a:pt x="345864" y="1221169"/>
                </a:lnTo>
                <a:lnTo>
                  <a:pt x="345018" y="1218201"/>
                </a:lnTo>
                <a:lnTo>
                  <a:pt x="344680" y="1215068"/>
                </a:lnTo>
                <a:lnTo>
                  <a:pt x="344511" y="1211935"/>
                </a:lnTo>
                <a:lnTo>
                  <a:pt x="344680" y="1208801"/>
                </a:lnTo>
                <a:lnTo>
                  <a:pt x="345018" y="1205668"/>
                </a:lnTo>
                <a:lnTo>
                  <a:pt x="345864" y="1202700"/>
                </a:lnTo>
                <a:lnTo>
                  <a:pt x="346878" y="1199896"/>
                </a:lnTo>
                <a:lnTo>
                  <a:pt x="348399" y="1197093"/>
                </a:lnTo>
                <a:lnTo>
                  <a:pt x="349921" y="1194619"/>
                </a:lnTo>
                <a:lnTo>
                  <a:pt x="351781" y="1192311"/>
                </a:lnTo>
                <a:lnTo>
                  <a:pt x="353810" y="1190002"/>
                </a:lnTo>
                <a:lnTo>
                  <a:pt x="356009" y="1188023"/>
                </a:lnTo>
                <a:lnTo>
                  <a:pt x="358544" y="1186209"/>
                </a:lnTo>
                <a:lnTo>
                  <a:pt x="361250" y="1184560"/>
                </a:lnTo>
                <a:lnTo>
                  <a:pt x="363956" y="1183405"/>
                </a:lnTo>
                <a:lnTo>
                  <a:pt x="366830" y="1182251"/>
                </a:lnTo>
                <a:lnTo>
                  <a:pt x="369873" y="1181592"/>
                </a:lnTo>
                <a:lnTo>
                  <a:pt x="373086" y="1181097"/>
                </a:lnTo>
                <a:close/>
                <a:moveTo>
                  <a:pt x="376299" y="1099129"/>
                </a:moveTo>
                <a:lnTo>
                  <a:pt x="643113" y="1099129"/>
                </a:lnTo>
                <a:lnTo>
                  <a:pt x="646326" y="1099294"/>
                </a:lnTo>
                <a:lnTo>
                  <a:pt x="649539" y="1099625"/>
                </a:lnTo>
                <a:lnTo>
                  <a:pt x="652582" y="1100452"/>
                </a:lnTo>
                <a:lnTo>
                  <a:pt x="655456" y="1101609"/>
                </a:lnTo>
                <a:lnTo>
                  <a:pt x="658162" y="1102932"/>
                </a:lnTo>
                <a:lnTo>
                  <a:pt x="661036" y="1104420"/>
                </a:lnTo>
                <a:lnTo>
                  <a:pt x="663403" y="1106239"/>
                </a:lnTo>
                <a:lnTo>
                  <a:pt x="665601" y="1108223"/>
                </a:lnTo>
                <a:lnTo>
                  <a:pt x="667799" y="1110373"/>
                </a:lnTo>
                <a:lnTo>
                  <a:pt x="669490" y="1112853"/>
                </a:lnTo>
                <a:lnTo>
                  <a:pt x="671012" y="1115498"/>
                </a:lnTo>
                <a:lnTo>
                  <a:pt x="672365" y="1118144"/>
                </a:lnTo>
                <a:lnTo>
                  <a:pt x="673548" y="1120955"/>
                </a:lnTo>
                <a:lnTo>
                  <a:pt x="674394" y="1123931"/>
                </a:lnTo>
                <a:lnTo>
                  <a:pt x="674732" y="1127072"/>
                </a:lnTo>
                <a:lnTo>
                  <a:pt x="674901" y="1130214"/>
                </a:lnTo>
                <a:lnTo>
                  <a:pt x="674732" y="1133521"/>
                </a:lnTo>
                <a:lnTo>
                  <a:pt x="674394" y="1136497"/>
                </a:lnTo>
                <a:lnTo>
                  <a:pt x="673548" y="1139474"/>
                </a:lnTo>
                <a:lnTo>
                  <a:pt x="672365" y="1142284"/>
                </a:lnTo>
                <a:lnTo>
                  <a:pt x="671012" y="1145095"/>
                </a:lnTo>
                <a:lnTo>
                  <a:pt x="669490" y="1147575"/>
                </a:lnTo>
                <a:lnTo>
                  <a:pt x="667799" y="1150221"/>
                </a:lnTo>
                <a:lnTo>
                  <a:pt x="665601" y="1152371"/>
                </a:lnTo>
                <a:lnTo>
                  <a:pt x="663403" y="1154189"/>
                </a:lnTo>
                <a:lnTo>
                  <a:pt x="661036" y="1156008"/>
                </a:lnTo>
                <a:lnTo>
                  <a:pt x="658162" y="1157662"/>
                </a:lnTo>
                <a:lnTo>
                  <a:pt x="655456" y="1158985"/>
                </a:lnTo>
                <a:lnTo>
                  <a:pt x="652582" y="1159977"/>
                </a:lnTo>
                <a:lnTo>
                  <a:pt x="649539" y="1160638"/>
                </a:lnTo>
                <a:lnTo>
                  <a:pt x="646326" y="1161134"/>
                </a:lnTo>
                <a:lnTo>
                  <a:pt x="643113" y="1161299"/>
                </a:lnTo>
                <a:lnTo>
                  <a:pt x="376299" y="1161299"/>
                </a:lnTo>
                <a:lnTo>
                  <a:pt x="373086" y="1161134"/>
                </a:lnTo>
                <a:lnTo>
                  <a:pt x="369873" y="1160638"/>
                </a:lnTo>
                <a:lnTo>
                  <a:pt x="366830" y="1159977"/>
                </a:lnTo>
                <a:lnTo>
                  <a:pt x="363956" y="1158985"/>
                </a:lnTo>
                <a:lnTo>
                  <a:pt x="361250" y="1157662"/>
                </a:lnTo>
                <a:lnTo>
                  <a:pt x="358544" y="1156008"/>
                </a:lnTo>
                <a:lnTo>
                  <a:pt x="356009" y="1154189"/>
                </a:lnTo>
                <a:lnTo>
                  <a:pt x="353810" y="1152371"/>
                </a:lnTo>
                <a:lnTo>
                  <a:pt x="351781" y="1150221"/>
                </a:lnTo>
                <a:lnTo>
                  <a:pt x="349921" y="1147575"/>
                </a:lnTo>
                <a:lnTo>
                  <a:pt x="348399" y="1145095"/>
                </a:lnTo>
                <a:lnTo>
                  <a:pt x="346878" y="1142284"/>
                </a:lnTo>
                <a:lnTo>
                  <a:pt x="345864" y="1139474"/>
                </a:lnTo>
                <a:lnTo>
                  <a:pt x="345018" y="1136497"/>
                </a:lnTo>
                <a:lnTo>
                  <a:pt x="344680" y="1133521"/>
                </a:lnTo>
                <a:lnTo>
                  <a:pt x="344511" y="1130214"/>
                </a:lnTo>
                <a:lnTo>
                  <a:pt x="344680" y="1127072"/>
                </a:lnTo>
                <a:lnTo>
                  <a:pt x="345018" y="1123931"/>
                </a:lnTo>
                <a:lnTo>
                  <a:pt x="345864" y="1120955"/>
                </a:lnTo>
                <a:lnTo>
                  <a:pt x="346878" y="1118144"/>
                </a:lnTo>
                <a:lnTo>
                  <a:pt x="348399" y="1115498"/>
                </a:lnTo>
                <a:lnTo>
                  <a:pt x="349921" y="1112853"/>
                </a:lnTo>
                <a:lnTo>
                  <a:pt x="351781" y="1110373"/>
                </a:lnTo>
                <a:lnTo>
                  <a:pt x="353810" y="1108223"/>
                </a:lnTo>
                <a:lnTo>
                  <a:pt x="356009" y="1106239"/>
                </a:lnTo>
                <a:lnTo>
                  <a:pt x="358544" y="1104420"/>
                </a:lnTo>
                <a:lnTo>
                  <a:pt x="361250" y="1102932"/>
                </a:lnTo>
                <a:lnTo>
                  <a:pt x="363956" y="1101609"/>
                </a:lnTo>
                <a:lnTo>
                  <a:pt x="366830" y="1100452"/>
                </a:lnTo>
                <a:lnTo>
                  <a:pt x="369873" y="1099625"/>
                </a:lnTo>
                <a:lnTo>
                  <a:pt x="373086" y="1099294"/>
                </a:lnTo>
                <a:close/>
                <a:moveTo>
                  <a:pt x="794884" y="755120"/>
                </a:moveTo>
                <a:lnTo>
                  <a:pt x="794884" y="755447"/>
                </a:lnTo>
                <a:lnTo>
                  <a:pt x="794545" y="755774"/>
                </a:lnTo>
                <a:close/>
                <a:moveTo>
                  <a:pt x="796620" y="749272"/>
                </a:moveTo>
                <a:lnTo>
                  <a:pt x="796577" y="749886"/>
                </a:lnTo>
                <a:lnTo>
                  <a:pt x="796239" y="752176"/>
                </a:lnTo>
                <a:lnTo>
                  <a:pt x="795730" y="753811"/>
                </a:lnTo>
                <a:lnTo>
                  <a:pt x="795392" y="754466"/>
                </a:lnTo>
                <a:lnTo>
                  <a:pt x="795053" y="754956"/>
                </a:lnTo>
                <a:lnTo>
                  <a:pt x="794884" y="755120"/>
                </a:lnTo>
                <a:lnTo>
                  <a:pt x="794037" y="756592"/>
                </a:lnTo>
                <a:lnTo>
                  <a:pt x="793190" y="757573"/>
                </a:lnTo>
                <a:lnTo>
                  <a:pt x="794545" y="755283"/>
                </a:lnTo>
                <a:lnTo>
                  <a:pt x="795561" y="753157"/>
                </a:lnTo>
                <a:lnTo>
                  <a:pt x="796239" y="751358"/>
                </a:lnTo>
                <a:lnTo>
                  <a:pt x="796577" y="749559"/>
                </a:lnTo>
                <a:close/>
                <a:moveTo>
                  <a:pt x="796747" y="747269"/>
                </a:moveTo>
                <a:lnTo>
                  <a:pt x="796916" y="747596"/>
                </a:lnTo>
                <a:lnTo>
                  <a:pt x="796747" y="748414"/>
                </a:lnTo>
                <a:lnTo>
                  <a:pt x="796620" y="749272"/>
                </a:lnTo>
                <a:lnTo>
                  <a:pt x="796747" y="747432"/>
                </a:lnTo>
                <a:close/>
                <a:moveTo>
                  <a:pt x="767594" y="747128"/>
                </a:moveTo>
                <a:lnTo>
                  <a:pt x="767449" y="749231"/>
                </a:lnTo>
                <a:lnTo>
                  <a:pt x="767449" y="749068"/>
                </a:lnTo>
                <a:lnTo>
                  <a:pt x="767449" y="748250"/>
                </a:lnTo>
                <a:close/>
                <a:moveTo>
                  <a:pt x="769956" y="740595"/>
                </a:moveTo>
                <a:lnTo>
                  <a:pt x="769650" y="741053"/>
                </a:lnTo>
                <a:lnTo>
                  <a:pt x="768634" y="743179"/>
                </a:lnTo>
                <a:lnTo>
                  <a:pt x="767957" y="745306"/>
                </a:lnTo>
                <a:lnTo>
                  <a:pt x="767618" y="746941"/>
                </a:lnTo>
                <a:lnTo>
                  <a:pt x="767594" y="747128"/>
                </a:lnTo>
                <a:lnTo>
                  <a:pt x="767618" y="746778"/>
                </a:lnTo>
                <a:lnTo>
                  <a:pt x="767957" y="744815"/>
                </a:lnTo>
                <a:lnTo>
                  <a:pt x="768465" y="743016"/>
                </a:lnTo>
                <a:lnTo>
                  <a:pt x="768691" y="742634"/>
                </a:lnTo>
                <a:lnTo>
                  <a:pt x="768804" y="742525"/>
                </a:lnTo>
                <a:lnTo>
                  <a:pt x="768804" y="742443"/>
                </a:lnTo>
                <a:lnTo>
                  <a:pt x="769142" y="741871"/>
                </a:lnTo>
                <a:lnTo>
                  <a:pt x="769396" y="741380"/>
                </a:lnTo>
                <a:lnTo>
                  <a:pt x="769752" y="740791"/>
                </a:lnTo>
                <a:close/>
                <a:moveTo>
                  <a:pt x="770158" y="740290"/>
                </a:moveTo>
                <a:lnTo>
                  <a:pt x="770158" y="740399"/>
                </a:lnTo>
                <a:lnTo>
                  <a:pt x="769956" y="740595"/>
                </a:lnTo>
                <a:close/>
                <a:moveTo>
                  <a:pt x="1007792" y="303707"/>
                </a:moveTo>
                <a:lnTo>
                  <a:pt x="1036210" y="338777"/>
                </a:lnTo>
                <a:lnTo>
                  <a:pt x="941983" y="415129"/>
                </a:lnTo>
                <a:lnTo>
                  <a:pt x="913566" y="380058"/>
                </a:lnTo>
                <a:close/>
                <a:moveTo>
                  <a:pt x="28418" y="284751"/>
                </a:moveTo>
                <a:lnTo>
                  <a:pt x="122644" y="361103"/>
                </a:lnTo>
                <a:lnTo>
                  <a:pt x="94227" y="396174"/>
                </a:lnTo>
                <a:lnTo>
                  <a:pt x="0" y="319822"/>
                </a:lnTo>
                <a:close/>
                <a:moveTo>
                  <a:pt x="521216" y="260648"/>
                </a:moveTo>
                <a:lnTo>
                  <a:pt x="513426" y="260811"/>
                </a:lnTo>
                <a:lnTo>
                  <a:pt x="505636" y="261302"/>
                </a:lnTo>
                <a:lnTo>
                  <a:pt x="497846" y="261793"/>
                </a:lnTo>
                <a:lnTo>
                  <a:pt x="505636" y="262610"/>
                </a:lnTo>
                <a:lnTo>
                  <a:pt x="513257" y="263428"/>
                </a:lnTo>
                <a:lnTo>
                  <a:pt x="520877" y="264410"/>
                </a:lnTo>
                <a:lnTo>
                  <a:pt x="528667" y="265555"/>
                </a:lnTo>
                <a:lnTo>
                  <a:pt x="536288" y="267027"/>
                </a:lnTo>
                <a:lnTo>
                  <a:pt x="543740" y="268499"/>
                </a:lnTo>
                <a:lnTo>
                  <a:pt x="551191" y="270135"/>
                </a:lnTo>
                <a:lnTo>
                  <a:pt x="558642" y="271770"/>
                </a:lnTo>
                <a:lnTo>
                  <a:pt x="566263" y="273897"/>
                </a:lnTo>
                <a:lnTo>
                  <a:pt x="573545" y="275860"/>
                </a:lnTo>
                <a:lnTo>
                  <a:pt x="580827" y="277986"/>
                </a:lnTo>
                <a:lnTo>
                  <a:pt x="587939" y="280440"/>
                </a:lnTo>
                <a:lnTo>
                  <a:pt x="595052" y="282893"/>
                </a:lnTo>
                <a:lnTo>
                  <a:pt x="602165" y="285674"/>
                </a:lnTo>
                <a:lnTo>
                  <a:pt x="609108" y="288455"/>
                </a:lnTo>
                <a:lnTo>
                  <a:pt x="616052" y="291562"/>
                </a:lnTo>
                <a:lnTo>
                  <a:pt x="623164" y="294507"/>
                </a:lnTo>
                <a:lnTo>
                  <a:pt x="629938" y="297942"/>
                </a:lnTo>
                <a:lnTo>
                  <a:pt x="636542" y="301213"/>
                </a:lnTo>
                <a:lnTo>
                  <a:pt x="643147" y="304812"/>
                </a:lnTo>
                <a:lnTo>
                  <a:pt x="649751" y="308410"/>
                </a:lnTo>
                <a:lnTo>
                  <a:pt x="656187" y="312172"/>
                </a:lnTo>
                <a:lnTo>
                  <a:pt x="662453" y="316261"/>
                </a:lnTo>
                <a:lnTo>
                  <a:pt x="668719" y="320187"/>
                </a:lnTo>
                <a:lnTo>
                  <a:pt x="674816" y="324440"/>
                </a:lnTo>
                <a:lnTo>
                  <a:pt x="680912" y="328693"/>
                </a:lnTo>
                <a:lnTo>
                  <a:pt x="686839" y="333273"/>
                </a:lnTo>
                <a:lnTo>
                  <a:pt x="692597" y="337689"/>
                </a:lnTo>
                <a:lnTo>
                  <a:pt x="698355" y="342433"/>
                </a:lnTo>
                <a:lnTo>
                  <a:pt x="703774" y="347176"/>
                </a:lnTo>
                <a:lnTo>
                  <a:pt x="709362" y="352083"/>
                </a:lnTo>
                <a:lnTo>
                  <a:pt x="714612" y="356990"/>
                </a:lnTo>
                <a:lnTo>
                  <a:pt x="719862" y="362225"/>
                </a:lnTo>
                <a:lnTo>
                  <a:pt x="725112" y="367459"/>
                </a:lnTo>
                <a:lnTo>
                  <a:pt x="730023" y="372857"/>
                </a:lnTo>
                <a:lnTo>
                  <a:pt x="734765" y="378254"/>
                </a:lnTo>
                <a:lnTo>
                  <a:pt x="739507" y="383816"/>
                </a:lnTo>
                <a:lnTo>
                  <a:pt x="744248" y="389541"/>
                </a:lnTo>
                <a:lnTo>
                  <a:pt x="748651" y="395266"/>
                </a:lnTo>
                <a:lnTo>
                  <a:pt x="752885" y="401154"/>
                </a:lnTo>
                <a:lnTo>
                  <a:pt x="757119" y="407043"/>
                </a:lnTo>
                <a:lnTo>
                  <a:pt x="761352" y="412931"/>
                </a:lnTo>
                <a:lnTo>
                  <a:pt x="765078" y="418983"/>
                </a:lnTo>
                <a:lnTo>
                  <a:pt x="768973" y="425199"/>
                </a:lnTo>
                <a:lnTo>
                  <a:pt x="772529" y="431415"/>
                </a:lnTo>
                <a:lnTo>
                  <a:pt x="776086" y="437794"/>
                </a:lnTo>
                <a:lnTo>
                  <a:pt x="779473" y="444173"/>
                </a:lnTo>
                <a:lnTo>
                  <a:pt x="782521" y="450552"/>
                </a:lnTo>
                <a:lnTo>
                  <a:pt x="785739" y="457095"/>
                </a:lnTo>
                <a:lnTo>
                  <a:pt x="788448" y="463638"/>
                </a:lnTo>
                <a:lnTo>
                  <a:pt x="791158" y="470181"/>
                </a:lnTo>
                <a:lnTo>
                  <a:pt x="793698" y="476887"/>
                </a:lnTo>
                <a:lnTo>
                  <a:pt x="796069" y="483594"/>
                </a:lnTo>
                <a:lnTo>
                  <a:pt x="798440" y="490464"/>
                </a:lnTo>
                <a:lnTo>
                  <a:pt x="800472" y="497333"/>
                </a:lnTo>
                <a:lnTo>
                  <a:pt x="802335" y="504203"/>
                </a:lnTo>
                <a:lnTo>
                  <a:pt x="804029" y="511073"/>
                </a:lnTo>
                <a:lnTo>
                  <a:pt x="805722" y="517943"/>
                </a:lnTo>
                <a:lnTo>
                  <a:pt x="807246" y="524977"/>
                </a:lnTo>
                <a:lnTo>
                  <a:pt x="808432" y="532010"/>
                </a:lnTo>
                <a:lnTo>
                  <a:pt x="809448" y="539207"/>
                </a:lnTo>
                <a:lnTo>
                  <a:pt x="810464" y="546241"/>
                </a:lnTo>
                <a:lnTo>
                  <a:pt x="811311" y="553274"/>
                </a:lnTo>
                <a:lnTo>
                  <a:pt x="811988" y="560308"/>
                </a:lnTo>
                <a:lnTo>
                  <a:pt x="812327" y="567341"/>
                </a:lnTo>
                <a:lnTo>
                  <a:pt x="812665" y="574539"/>
                </a:lnTo>
                <a:lnTo>
                  <a:pt x="812835" y="581736"/>
                </a:lnTo>
                <a:lnTo>
                  <a:pt x="812665" y="588769"/>
                </a:lnTo>
                <a:lnTo>
                  <a:pt x="812496" y="595966"/>
                </a:lnTo>
                <a:lnTo>
                  <a:pt x="812157" y="603000"/>
                </a:lnTo>
                <a:lnTo>
                  <a:pt x="811649" y="610033"/>
                </a:lnTo>
                <a:lnTo>
                  <a:pt x="810972" y="617067"/>
                </a:lnTo>
                <a:lnTo>
                  <a:pt x="809956" y="624427"/>
                </a:lnTo>
                <a:lnTo>
                  <a:pt x="808940" y="631461"/>
                </a:lnTo>
                <a:lnTo>
                  <a:pt x="807754" y="638331"/>
                </a:lnTo>
                <a:lnTo>
                  <a:pt x="806569" y="645364"/>
                </a:lnTo>
                <a:lnTo>
                  <a:pt x="805045" y="652398"/>
                </a:lnTo>
                <a:lnTo>
                  <a:pt x="803182" y="659268"/>
                </a:lnTo>
                <a:lnTo>
                  <a:pt x="801488" y="666301"/>
                </a:lnTo>
                <a:lnTo>
                  <a:pt x="799456" y="673171"/>
                </a:lnTo>
                <a:lnTo>
                  <a:pt x="797255" y="679878"/>
                </a:lnTo>
                <a:lnTo>
                  <a:pt x="795053" y="686748"/>
                </a:lnTo>
                <a:lnTo>
                  <a:pt x="792513" y="693454"/>
                </a:lnTo>
                <a:lnTo>
                  <a:pt x="789803" y="700160"/>
                </a:lnTo>
                <a:lnTo>
                  <a:pt x="787094" y="706703"/>
                </a:lnTo>
                <a:lnTo>
                  <a:pt x="784045" y="713246"/>
                </a:lnTo>
                <a:lnTo>
                  <a:pt x="780997" y="719789"/>
                </a:lnTo>
                <a:lnTo>
                  <a:pt x="777610" y="726332"/>
                </a:lnTo>
                <a:lnTo>
                  <a:pt x="774392" y="732711"/>
                </a:lnTo>
                <a:lnTo>
                  <a:pt x="770666" y="738926"/>
                </a:lnTo>
                <a:lnTo>
                  <a:pt x="769933" y="740344"/>
                </a:lnTo>
                <a:lnTo>
                  <a:pt x="769650" y="740726"/>
                </a:lnTo>
                <a:lnTo>
                  <a:pt x="769820" y="740563"/>
                </a:lnTo>
                <a:lnTo>
                  <a:pt x="769933" y="740344"/>
                </a:lnTo>
                <a:lnTo>
                  <a:pt x="770497" y="739581"/>
                </a:lnTo>
                <a:lnTo>
                  <a:pt x="771175" y="738763"/>
                </a:lnTo>
                <a:lnTo>
                  <a:pt x="770158" y="740290"/>
                </a:lnTo>
                <a:lnTo>
                  <a:pt x="770158" y="740235"/>
                </a:lnTo>
                <a:lnTo>
                  <a:pt x="769989" y="740399"/>
                </a:lnTo>
                <a:lnTo>
                  <a:pt x="769752" y="740791"/>
                </a:lnTo>
                <a:lnTo>
                  <a:pt x="769650" y="740889"/>
                </a:lnTo>
                <a:lnTo>
                  <a:pt x="769396" y="741380"/>
                </a:lnTo>
                <a:lnTo>
                  <a:pt x="768804" y="742361"/>
                </a:lnTo>
                <a:lnTo>
                  <a:pt x="768804" y="742443"/>
                </a:lnTo>
                <a:lnTo>
                  <a:pt x="768691" y="742634"/>
                </a:lnTo>
                <a:lnTo>
                  <a:pt x="768465" y="742852"/>
                </a:lnTo>
                <a:lnTo>
                  <a:pt x="766941" y="746124"/>
                </a:lnTo>
                <a:lnTo>
                  <a:pt x="763554" y="752339"/>
                </a:lnTo>
                <a:lnTo>
                  <a:pt x="759828" y="758555"/>
                </a:lnTo>
                <a:lnTo>
                  <a:pt x="756272" y="764771"/>
                </a:lnTo>
                <a:lnTo>
                  <a:pt x="752208" y="770823"/>
                </a:lnTo>
                <a:lnTo>
                  <a:pt x="748143" y="776875"/>
                </a:lnTo>
                <a:lnTo>
                  <a:pt x="743910" y="783090"/>
                </a:lnTo>
                <a:lnTo>
                  <a:pt x="739337" y="789142"/>
                </a:lnTo>
                <a:lnTo>
                  <a:pt x="730531" y="801247"/>
                </a:lnTo>
                <a:lnTo>
                  <a:pt x="721556" y="813678"/>
                </a:lnTo>
                <a:lnTo>
                  <a:pt x="717152" y="820057"/>
                </a:lnTo>
                <a:lnTo>
                  <a:pt x="712749" y="826600"/>
                </a:lnTo>
                <a:lnTo>
                  <a:pt x="708515" y="832979"/>
                </a:lnTo>
                <a:lnTo>
                  <a:pt x="704620" y="839686"/>
                </a:lnTo>
                <a:lnTo>
                  <a:pt x="700556" y="846392"/>
                </a:lnTo>
                <a:lnTo>
                  <a:pt x="696661" y="853098"/>
                </a:lnTo>
                <a:lnTo>
                  <a:pt x="693105" y="860295"/>
                </a:lnTo>
                <a:lnTo>
                  <a:pt x="689549" y="867165"/>
                </a:lnTo>
                <a:lnTo>
                  <a:pt x="686500" y="874362"/>
                </a:lnTo>
                <a:lnTo>
                  <a:pt x="683452" y="881396"/>
                </a:lnTo>
                <a:lnTo>
                  <a:pt x="680743" y="888757"/>
                </a:lnTo>
                <a:lnTo>
                  <a:pt x="678203" y="896281"/>
                </a:lnTo>
                <a:lnTo>
                  <a:pt x="676001" y="903642"/>
                </a:lnTo>
                <a:lnTo>
                  <a:pt x="673969" y="911002"/>
                </a:lnTo>
                <a:lnTo>
                  <a:pt x="672106" y="918526"/>
                </a:lnTo>
                <a:lnTo>
                  <a:pt x="670582" y="926051"/>
                </a:lnTo>
                <a:lnTo>
                  <a:pt x="669227" y="933575"/>
                </a:lnTo>
                <a:lnTo>
                  <a:pt x="668211" y="941099"/>
                </a:lnTo>
                <a:lnTo>
                  <a:pt x="667364" y="948623"/>
                </a:lnTo>
                <a:lnTo>
                  <a:pt x="666687" y="956311"/>
                </a:lnTo>
                <a:lnTo>
                  <a:pt x="666009" y="963999"/>
                </a:lnTo>
                <a:lnTo>
                  <a:pt x="665840" y="971523"/>
                </a:lnTo>
                <a:lnTo>
                  <a:pt x="665671" y="979047"/>
                </a:lnTo>
                <a:lnTo>
                  <a:pt x="665840" y="986735"/>
                </a:lnTo>
                <a:lnTo>
                  <a:pt x="666179" y="994259"/>
                </a:lnTo>
                <a:lnTo>
                  <a:pt x="666687" y="1001784"/>
                </a:lnTo>
                <a:lnTo>
                  <a:pt x="667703" y="994259"/>
                </a:lnTo>
                <a:lnTo>
                  <a:pt x="668549" y="986899"/>
                </a:lnTo>
                <a:lnTo>
                  <a:pt x="669735" y="979374"/>
                </a:lnTo>
                <a:lnTo>
                  <a:pt x="670920" y="972014"/>
                </a:lnTo>
                <a:lnTo>
                  <a:pt x="672275" y="964653"/>
                </a:lnTo>
                <a:lnTo>
                  <a:pt x="673969" y="957293"/>
                </a:lnTo>
                <a:lnTo>
                  <a:pt x="675662" y="949932"/>
                </a:lnTo>
                <a:lnTo>
                  <a:pt x="677525" y="942898"/>
                </a:lnTo>
                <a:lnTo>
                  <a:pt x="679557" y="935701"/>
                </a:lnTo>
                <a:lnTo>
                  <a:pt x="681759" y="928668"/>
                </a:lnTo>
                <a:lnTo>
                  <a:pt x="683960" y="921634"/>
                </a:lnTo>
                <a:lnTo>
                  <a:pt x="686670" y="914764"/>
                </a:lnTo>
                <a:lnTo>
                  <a:pt x="689379" y="908058"/>
                </a:lnTo>
                <a:lnTo>
                  <a:pt x="692428" y="901188"/>
                </a:lnTo>
                <a:lnTo>
                  <a:pt x="695476" y="894482"/>
                </a:lnTo>
                <a:lnTo>
                  <a:pt x="698863" y="887939"/>
                </a:lnTo>
                <a:lnTo>
                  <a:pt x="702250" y="881396"/>
                </a:lnTo>
                <a:lnTo>
                  <a:pt x="705975" y="875180"/>
                </a:lnTo>
                <a:lnTo>
                  <a:pt x="709701" y="868801"/>
                </a:lnTo>
                <a:lnTo>
                  <a:pt x="713765" y="862749"/>
                </a:lnTo>
                <a:lnTo>
                  <a:pt x="717999" y="856697"/>
                </a:lnTo>
                <a:lnTo>
                  <a:pt x="722064" y="850645"/>
                </a:lnTo>
                <a:lnTo>
                  <a:pt x="726636" y="844756"/>
                </a:lnTo>
                <a:lnTo>
                  <a:pt x="731209" y="838868"/>
                </a:lnTo>
                <a:lnTo>
                  <a:pt x="740523" y="827254"/>
                </a:lnTo>
                <a:lnTo>
                  <a:pt x="750176" y="815641"/>
                </a:lnTo>
                <a:lnTo>
                  <a:pt x="759998" y="803864"/>
                </a:lnTo>
                <a:lnTo>
                  <a:pt x="769820" y="791923"/>
                </a:lnTo>
                <a:lnTo>
                  <a:pt x="774562" y="785708"/>
                </a:lnTo>
                <a:lnTo>
                  <a:pt x="779473" y="779328"/>
                </a:lnTo>
                <a:lnTo>
                  <a:pt x="783876" y="772949"/>
                </a:lnTo>
                <a:lnTo>
                  <a:pt x="788279" y="766243"/>
                </a:lnTo>
                <a:lnTo>
                  <a:pt x="790481" y="762971"/>
                </a:lnTo>
                <a:lnTo>
                  <a:pt x="792682" y="759373"/>
                </a:lnTo>
                <a:lnTo>
                  <a:pt x="794037" y="756756"/>
                </a:lnTo>
                <a:lnTo>
                  <a:pt x="794545" y="756101"/>
                </a:lnTo>
                <a:lnTo>
                  <a:pt x="794884" y="755447"/>
                </a:lnTo>
                <a:lnTo>
                  <a:pt x="795053" y="755120"/>
                </a:lnTo>
                <a:lnTo>
                  <a:pt x="795392" y="754466"/>
                </a:lnTo>
                <a:lnTo>
                  <a:pt x="796069" y="753484"/>
                </a:lnTo>
                <a:lnTo>
                  <a:pt x="800303" y="746778"/>
                </a:lnTo>
                <a:lnTo>
                  <a:pt x="804537" y="740071"/>
                </a:lnTo>
                <a:lnTo>
                  <a:pt x="808262" y="733202"/>
                </a:lnTo>
                <a:lnTo>
                  <a:pt x="811988" y="726004"/>
                </a:lnTo>
                <a:lnTo>
                  <a:pt x="815544" y="718971"/>
                </a:lnTo>
                <a:lnTo>
                  <a:pt x="818931" y="711774"/>
                </a:lnTo>
                <a:lnTo>
                  <a:pt x="821979" y="704577"/>
                </a:lnTo>
                <a:lnTo>
                  <a:pt x="825028" y="697380"/>
                </a:lnTo>
                <a:lnTo>
                  <a:pt x="827906" y="690019"/>
                </a:lnTo>
                <a:lnTo>
                  <a:pt x="830616" y="682331"/>
                </a:lnTo>
                <a:lnTo>
                  <a:pt x="832987" y="674971"/>
                </a:lnTo>
                <a:lnTo>
                  <a:pt x="835188" y="667283"/>
                </a:lnTo>
                <a:lnTo>
                  <a:pt x="837221" y="659595"/>
                </a:lnTo>
                <a:lnTo>
                  <a:pt x="839083" y="651907"/>
                </a:lnTo>
                <a:lnTo>
                  <a:pt x="840608" y="644219"/>
                </a:lnTo>
                <a:lnTo>
                  <a:pt x="842301" y="636532"/>
                </a:lnTo>
                <a:lnTo>
                  <a:pt x="843487" y="628680"/>
                </a:lnTo>
                <a:lnTo>
                  <a:pt x="844503" y="620829"/>
                </a:lnTo>
                <a:lnTo>
                  <a:pt x="845349" y="613141"/>
                </a:lnTo>
                <a:lnTo>
                  <a:pt x="846027" y="605126"/>
                </a:lnTo>
                <a:lnTo>
                  <a:pt x="846535" y="597275"/>
                </a:lnTo>
                <a:lnTo>
                  <a:pt x="846874" y="589423"/>
                </a:lnTo>
                <a:lnTo>
                  <a:pt x="846874" y="581572"/>
                </a:lnTo>
                <a:lnTo>
                  <a:pt x="846874" y="573557"/>
                </a:lnTo>
                <a:lnTo>
                  <a:pt x="846535" y="565869"/>
                </a:lnTo>
                <a:lnTo>
                  <a:pt x="846027" y="558018"/>
                </a:lnTo>
                <a:lnTo>
                  <a:pt x="845349" y="550003"/>
                </a:lnTo>
                <a:lnTo>
                  <a:pt x="844503" y="542152"/>
                </a:lnTo>
                <a:lnTo>
                  <a:pt x="843487" y="534464"/>
                </a:lnTo>
                <a:lnTo>
                  <a:pt x="842301" y="526449"/>
                </a:lnTo>
                <a:lnTo>
                  <a:pt x="840608" y="518761"/>
                </a:lnTo>
                <a:lnTo>
                  <a:pt x="839083" y="511073"/>
                </a:lnTo>
                <a:lnTo>
                  <a:pt x="837221" y="503386"/>
                </a:lnTo>
                <a:lnTo>
                  <a:pt x="835019" y="495698"/>
                </a:lnTo>
                <a:lnTo>
                  <a:pt x="832817" y="488174"/>
                </a:lnTo>
                <a:lnTo>
                  <a:pt x="830447" y="480649"/>
                </a:lnTo>
                <a:lnTo>
                  <a:pt x="827737" y="473289"/>
                </a:lnTo>
                <a:lnTo>
                  <a:pt x="825028" y="465764"/>
                </a:lnTo>
                <a:lnTo>
                  <a:pt x="821979" y="458404"/>
                </a:lnTo>
                <a:lnTo>
                  <a:pt x="818931" y="451207"/>
                </a:lnTo>
                <a:lnTo>
                  <a:pt x="815375" y="444010"/>
                </a:lnTo>
                <a:lnTo>
                  <a:pt x="811988" y="436976"/>
                </a:lnTo>
                <a:lnTo>
                  <a:pt x="808093" y="429943"/>
                </a:lnTo>
                <a:lnTo>
                  <a:pt x="804198" y="422909"/>
                </a:lnTo>
                <a:lnTo>
                  <a:pt x="800303" y="416039"/>
                </a:lnTo>
                <a:lnTo>
                  <a:pt x="795900" y="409333"/>
                </a:lnTo>
                <a:lnTo>
                  <a:pt x="791497" y="402790"/>
                </a:lnTo>
                <a:lnTo>
                  <a:pt x="787094" y="396247"/>
                </a:lnTo>
                <a:lnTo>
                  <a:pt x="782352" y="389868"/>
                </a:lnTo>
                <a:lnTo>
                  <a:pt x="777441" y="383652"/>
                </a:lnTo>
                <a:lnTo>
                  <a:pt x="772360" y="377437"/>
                </a:lnTo>
                <a:lnTo>
                  <a:pt x="767280" y="371548"/>
                </a:lnTo>
                <a:lnTo>
                  <a:pt x="761860" y="365496"/>
                </a:lnTo>
                <a:lnTo>
                  <a:pt x="756441" y="359771"/>
                </a:lnTo>
                <a:lnTo>
                  <a:pt x="750684" y="354210"/>
                </a:lnTo>
                <a:lnTo>
                  <a:pt x="744926" y="348648"/>
                </a:lnTo>
                <a:lnTo>
                  <a:pt x="738999" y="343250"/>
                </a:lnTo>
                <a:lnTo>
                  <a:pt x="732902" y="338016"/>
                </a:lnTo>
                <a:lnTo>
                  <a:pt x="726805" y="333109"/>
                </a:lnTo>
                <a:lnTo>
                  <a:pt x="720539" y="328202"/>
                </a:lnTo>
                <a:lnTo>
                  <a:pt x="714104" y="323295"/>
                </a:lnTo>
                <a:lnTo>
                  <a:pt x="707669" y="318715"/>
                </a:lnTo>
                <a:lnTo>
                  <a:pt x="701064" y="314135"/>
                </a:lnTo>
                <a:lnTo>
                  <a:pt x="694460" y="310046"/>
                </a:lnTo>
                <a:lnTo>
                  <a:pt x="687517" y="305793"/>
                </a:lnTo>
                <a:lnTo>
                  <a:pt x="680743" y="301867"/>
                </a:lnTo>
                <a:lnTo>
                  <a:pt x="673630" y="298105"/>
                </a:lnTo>
                <a:lnTo>
                  <a:pt x="666687" y="294343"/>
                </a:lnTo>
                <a:lnTo>
                  <a:pt x="659235" y="291072"/>
                </a:lnTo>
                <a:lnTo>
                  <a:pt x="652122" y="287637"/>
                </a:lnTo>
                <a:lnTo>
                  <a:pt x="644671" y="284692"/>
                </a:lnTo>
                <a:lnTo>
                  <a:pt x="637389" y="281585"/>
                </a:lnTo>
                <a:lnTo>
                  <a:pt x="629938" y="278967"/>
                </a:lnTo>
                <a:lnTo>
                  <a:pt x="622317" y="276350"/>
                </a:lnTo>
                <a:lnTo>
                  <a:pt x="614697" y="274060"/>
                </a:lnTo>
                <a:lnTo>
                  <a:pt x="607076" y="271770"/>
                </a:lnTo>
                <a:lnTo>
                  <a:pt x="599455" y="269807"/>
                </a:lnTo>
                <a:lnTo>
                  <a:pt x="591834" y="268172"/>
                </a:lnTo>
                <a:lnTo>
                  <a:pt x="583875" y="266536"/>
                </a:lnTo>
                <a:lnTo>
                  <a:pt x="576085" y="265064"/>
                </a:lnTo>
                <a:lnTo>
                  <a:pt x="568295" y="263919"/>
                </a:lnTo>
                <a:lnTo>
                  <a:pt x="560505" y="262774"/>
                </a:lnTo>
                <a:lnTo>
                  <a:pt x="552546" y="261956"/>
                </a:lnTo>
                <a:lnTo>
                  <a:pt x="544756" y="261465"/>
                </a:lnTo>
                <a:lnTo>
                  <a:pt x="536965" y="260975"/>
                </a:lnTo>
                <a:lnTo>
                  <a:pt x="529175" y="260811"/>
                </a:lnTo>
                <a:close/>
                <a:moveTo>
                  <a:pt x="509791" y="227108"/>
                </a:moveTo>
                <a:lnTo>
                  <a:pt x="518947" y="227272"/>
                </a:lnTo>
                <a:lnTo>
                  <a:pt x="528272" y="227599"/>
                </a:lnTo>
                <a:lnTo>
                  <a:pt x="537597" y="228254"/>
                </a:lnTo>
                <a:lnTo>
                  <a:pt x="546583" y="228908"/>
                </a:lnTo>
                <a:lnTo>
                  <a:pt x="555909" y="229890"/>
                </a:lnTo>
                <a:lnTo>
                  <a:pt x="564725" y="231199"/>
                </a:lnTo>
                <a:lnTo>
                  <a:pt x="573881" y="232672"/>
                </a:lnTo>
                <a:lnTo>
                  <a:pt x="582697" y="234308"/>
                </a:lnTo>
                <a:lnTo>
                  <a:pt x="591683" y="236272"/>
                </a:lnTo>
                <a:lnTo>
                  <a:pt x="600330" y="238235"/>
                </a:lnTo>
                <a:lnTo>
                  <a:pt x="608808" y="240363"/>
                </a:lnTo>
                <a:lnTo>
                  <a:pt x="617455" y="242981"/>
                </a:lnTo>
                <a:lnTo>
                  <a:pt x="625932" y="245599"/>
                </a:lnTo>
                <a:lnTo>
                  <a:pt x="634240" y="248545"/>
                </a:lnTo>
                <a:lnTo>
                  <a:pt x="642718" y="251490"/>
                </a:lnTo>
                <a:lnTo>
                  <a:pt x="650856" y="254763"/>
                </a:lnTo>
                <a:lnTo>
                  <a:pt x="658825" y="258036"/>
                </a:lnTo>
                <a:lnTo>
                  <a:pt x="666964" y="261799"/>
                </a:lnTo>
                <a:lnTo>
                  <a:pt x="674763" y="265400"/>
                </a:lnTo>
                <a:lnTo>
                  <a:pt x="682393" y="269491"/>
                </a:lnTo>
                <a:lnTo>
                  <a:pt x="690022" y="273581"/>
                </a:lnTo>
                <a:lnTo>
                  <a:pt x="697652" y="277836"/>
                </a:lnTo>
                <a:lnTo>
                  <a:pt x="705112" y="282254"/>
                </a:lnTo>
                <a:lnTo>
                  <a:pt x="712403" y="287000"/>
                </a:lnTo>
                <a:lnTo>
                  <a:pt x="719524" y="291745"/>
                </a:lnTo>
                <a:lnTo>
                  <a:pt x="726645" y="296818"/>
                </a:lnTo>
                <a:lnTo>
                  <a:pt x="733427" y="301727"/>
                </a:lnTo>
                <a:lnTo>
                  <a:pt x="740209" y="307127"/>
                </a:lnTo>
                <a:lnTo>
                  <a:pt x="746821" y="312528"/>
                </a:lnTo>
                <a:lnTo>
                  <a:pt x="753434" y="318091"/>
                </a:lnTo>
                <a:lnTo>
                  <a:pt x="759707" y="323818"/>
                </a:lnTo>
                <a:lnTo>
                  <a:pt x="765981" y="329710"/>
                </a:lnTo>
                <a:lnTo>
                  <a:pt x="772084" y="335764"/>
                </a:lnTo>
                <a:lnTo>
                  <a:pt x="778018" y="341818"/>
                </a:lnTo>
                <a:lnTo>
                  <a:pt x="783783" y="348200"/>
                </a:lnTo>
                <a:lnTo>
                  <a:pt x="789379" y="354582"/>
                </a:lnTo>
                <a:lnTo>
                  <a:pt x="794974" y="361128"/>
                </a:lnTo>
                <a:lnTo>
                  <a:pt x="800230" y="367673"/>
                </a:lnTo>
                <a:lnTo>
                  <a:pt x="805485" y="374546"/>
                </a:lnTo>
                <a:lnTo>
                  <a:pt x="810233" y="381583"/>
                </a:lnTo>
                <a:lnTo>
                  <a:pt x="815150" y="388619"/>
                </a:lnTo>
                <a:lnTo>
                  <a:pt x="819728" y="395655"/>
                </a:lnTo>
                <a:lnTo>
                  <a:pt x="824306" y="403020"/>
                </a:lnTo>
                <a:lnTo>
                  <a:pt x="828375" y="410383"/>
                </a:lnTo>
                <a:lnTo>
                  <a:pt x="832614" y="417911"/>
                </a:lnTo>
                <a:lnTo>
                  <a:pt x="836513" y="425438"/>
                </a:lnTo>
                <a:lnTo>
                  <a:pt x="840244" y="433129"/>
                </a:lnTo>
                <a:lnTo>
                  <a:pt x="843804" y="440820"/>
                </a:lnTo>
                <a:lnTo>
                  <a:pt x="847026" y="448838"/>
                </a:lnTo>
                <a:lnTo>
                  <a:pt x="850247" y="456857"/>
                </a:lnTo>
                <a:lnTo>
                  <a:pt x="853129" y="464875"/>
                </a:lnTo>
                <a:lnTo>
                  <a:pt x="856012" y="473220"/>
                </a:lnTo>
                <a:lnTo>
                  <a:pt x="858555" y="481402"/>
                </a:lnTo>
                <a:lnTo>
                  <a:pt x="860759" y="489584"/>
                </a:lnTo>
                <a:lnTo>
                  <a:pt x="862963" y="498093"/>
                </a:lnTo>
                <a:lnTo>
                  <a:pt x="864828" y="506603"/>
                </a:lnTo>
                <a:lnTo>
                  <a:pt x="866524" y="515275"/>
                </a:lnTo>
                <a:lnTo>
                  <a:pt x="868219" y="523948"/>
                </a:lnTo>
                <a:lnTo>
                  <a:pt x="869406" y="532457"/>
                </a:lnTo>
                <a:lnTo>
                  <a:pt x="870423" y="541457"/>
                </a:lnTo>
                <a:lnTo>
                  <a:pt x="871101" y="550130"/>
                </a:lnTo>
                <a:lnTo>
                  <a:pt x="871780" y="559130"/>
                </a:lnTo>
                <a:lnTo>
                  <a:pt x="872118" y="568130"/>
                </a:lnTo>
                <a:lnTo>
                  <a:pt x="872288" y="577131"/>
                </a:lnTo>
                <a:lnTo>
                  <a:pt x="872118" y="583349"/>
                </a:lnTo>
                <a:lnTo>
                  <a:pt x="871949" y="589567"/>
                </a:lnTo>
                <a:lnTo>
                  <a:pt x="871780" y="595622"/>
                </a:lnTo>
                <a:lnTo>
                  <a:pt x="871271" y="601676"/>
                </a:lnTo>
                <a:lnTo>
                  <a:pt x="870932" y="607895"/>
                </a:lnTo>
                <a:lnTo>
                  <a:pt x="870254" y="613949"/>
                </a:lnTo>
                <a:lnTo>
                  <a:pt x="869576" y="619840"/>
                </a:lnTo>
                <a:lnTo>
                  <a:pt x="868897" y="625895"/>
                </a:lnTo>
                <a:lnTo>
                  <a:pt x="867880" y="631786"/>
                </a:lnTo>
                <a:lnTo>
                  <a:pt x="866693" y="637677"/>
                </a:lnTo>
                <a:lnTo>
                  <a:pt x="865676" y="643567"/>
                </a:lnTo>
                <a:lnTo>
                  <a:pt x="864489" y="649459"/>
                </a:lnTo>
                <a:lnTo>
                  <a:pt x="863302" y="655350"/>
                </a:lnTo>
                <a:lnTo>
                  <a:pt x="861776" y="661077"/>
                </a:lnTo>
                <a:lnTo>
                  <a:pt x="860250" y="666804"/>
                </a:lnTo>
                <a:lnTo>
                  <a:pt x="858555" y="672532"/>
                </a:lnTo>
                <a:lnTo>
                  <a:pt x="855164" y="683659"/>
                </a:lnTo>
                <a:lnTo>
                  <a:pt x="851264" y="694786"/>
                </a:lnTo>
                <a:lnTo>
                  <a:pt x="846856" y="705750"/>
                </a:lnTo>
                <a:lnTo>
                  <a:pt x="842448" y="716550"/>
                </a:lnTo>
                <a:lnTo>
                  <a:pt x="837361" y="727187"/>
                </a:lnTo>
                <a:lnTo>
                  <a:pt x="831935" y="737496"/>
                </a:lnTo>
                <a:lnTo>
                  <a:pt x="826340" y="747805"/>
                </a:lnTo>
                <a:lnTo>
                  <a:pt x="820236" y="757787"/>
                </a:lnTo>
                <a:lnTo>
                  <a:pt x="820236" y="757951"/>
                </a:lnTo>
                <a:lnTo>
                  <a:pt x="820067" y="758114"/>
                </a:lnTo>
                <a:lnTo>
                  <a:pt x="820067" y="758278"/>
                </a:lnTo>
                <a:lnTo>
                  <a:pt x="819897" y="758606"/>
                </a:lnTo>
                <a:lnTo>
                  <a:pt x="815828" y="765642"/>
                </a:lnTo>
                <a:lnTo>
                  <a:pt x="811929" y="772678"/>
                </a:lnTo>
                <a:lnTo>
                  <a:pt x="807520" y="779387"/>
                </a:lnTo>
                <a:lnTo>
                  <a:pt x="803112" y="785933"/>
                </a:lnTo>
                <a:lnTo>
                  <a:pt x="798534" y="792478"/>
                </a:lnTo>
                <a:lnTo>
                  <a:pt x="793956" y="798860"/>
                </a:lnTo>
                <a:lnTo>
                  <a:pt x="784292" y="811624"/>
                </a:lnTo>
                <a:lnTo>
                  <a:pt x="774628" y="824224"/>
                </a:lnTo>
                <a:lnTo>
                  <a:pt x="764624" y="837152"/>
                </a:lnTo>
                <a:lnTo>
                  <a:pt x="759707" y="843697"/>
                </a:lnTo>
                <a:lnTo>
                  <a:pt x="755130" y="850570"/>
                </a:lnTo>
                <a:lnTo>
                  <a:pt x="750382" y="857443"/>
                </a:lnTo>
                <a:lnTo>
                  <a:pt x="745634" y="864480"/>
                </a:lnTo>
                <a:lnTo>
                  <a:pt x="741057" y="872007"/>
                </a:lnTo>
                <a:lnTo>
                  <a:pt x="736818" y="879698"/>
                </a:lnTo>
                <a:lnTo>
                  <a:pt x="732579" y="887552"/>
                </a:lnTo>
                <a:lnTo>
                  <a:pt x="728340" y="895734"/>
                </a:lnTo>
                <a:lnTo>
                  <a:pt x="724611" y="904407"/>
                </a:lnTo>
                <a:lnTo>
                  <a:pt x="720880" y="913407"/>
                </a:lnTo>
                <a:lnTo>
                  <a:pt x="717489" y="922898"/>
                </a:lnTo>
                <a:lnTo>
                  <a:pt x="714268" y="932717"/>
                </a:lnTo>
                <a:lnTo>
                  <a:pt x="711555" y="943026"/>
                </a:lnTo>
                <a:lnTo>
                  <a:pt x="710029" y="948426"/>
                </a:lnTo>
                <a:lnTo>
                  <a:pt x="708842" y="953826"/>
                </a:lnTo>
                <a:lnTo>
                  <a:pt x="707655" y="959390"/>
                </a:lnTo>
                <a:lnTo>
                  <a:pt x="706638" y="965281"/>
                </a:lnTo>
                <a:lnTo>
                  <a:pt x="705621" y="971171"/>
                </a:lnTo>
                <a:lnTo>
                  <a:pt x="704603" y="977226"/>
                </a:lnTo>
                <a:lnTo>
                  <a:pt x="703586" y="983281"/>
                </a:lnTo>
                <a:lnTo>
                  <a:pt x="702908" y="989663"/>
                </a:lnTo>
                <a:lnTo>
                  <a:pt x="702230" y="996208"/>
                </a:lnTo>
                <a:lnTo>
                  <a:pt x="701721" y="1002754"/>
                </a:lnTo>
                <a:lnTo>
                  <a:pt x="701382" y="1009626"/>
                </a:lnTo>
                <a:lnTo>
                  <a:pt x="700873" y="1016499"/>
                </a:lnTo>
                <a:lnTo>
                  <a:pt x="700704" y="1023863"/>
                </a:lnTo>
                <a:lnTo>
                  <a:pt x="700534" y="1031063"/>
                </a:lnTo>
                <a:lnTo>
                  <a:pt x="700365" y="1033845"/>
                </a:lnTo>
                <a:lnTo>
                  <a:pt x="699856" y="1036791"/>
                </a:lnTo>
                <a:lnTo>
                  <a:pt x="699178" y="1039572"/>
                </a:lnTo>
                <a:lnTo>
                  <a:pt x="698161" y="1042354"/>
                </a:lnTo>
                <a:lnTo>
                  <a:pt x="696804" y="1044645"/>
                </a:lnTo>
                <a:lnTo>
                  <a:pt x="695278" y="1047100"/>
                </a:lnTo>
                <a:lnTo>
                  <a:pt x="693583" y="1049391"/>
                </a:lnTo>
                <a:lnTo>
                  <a:pt x="691548" y="1051354"/>
                </a:lnTo>
                <a:lnTo>
                  <a:pt x="689514" y="1053154"/>
                </a:lnTo>
                <a:lnTo>
                  <a:pt x="687310" y="1054954"/>
                </a:lnTo>
                <a:lnTo>
                  <a:pt x="684766" y="1056264"/>
                </a:lnTo>
                <a:lnTo>
                  <a:pt x="682223" y="1057573"/>
                </a:lnTo>
                <a:lnTo>
                  <a:pt x="679510" y="1058391"/>
                </a:lnTo>
                <a:lnTo>
                  <a:pt x="676628" y="1059209"/>
                </a:lnTo>
                <a:lnTo>
                  <a:pt x="673746" y="1059700"/>
                </a:lnTo>
                <a:lnTo>
                  <a:pt x="670524" y="1059864"/>
                </a:lnTo>
                <a:lnTo>
                  <a:pt x="509791" y="1059864"/>
                </a:lnTo>
                <a:lnTo>
                  <a:pt x="348718" y="1059864"/>
                </a:lnTo>
                <a:lnTo>
                  <a:pt x="345497" y="1059700"/>
                </a:lnTo>
                <a:lnTo>
                  <a:pt x="342615" y="1059209"/>
                </a:lnTo>
                <a:lnTo>
                  <a:pt x="339733" y="1058391"/>
                </a:lnTo>
                <a:lnTo>
                  <a:pt x="337020" y="1057573"/>
                </a:lnTo>
                <a:lnTo>
                  <a:pt x="334477" y="1056264"/>
                </a:lnTo>
                <a:lnTo>
                  <a:pt x="331933" y="1054954"/>
                </a:lnTo>
                <a:lnTo>
                  <a:pt x="329729" y="1053154"/>
                </a:lnTo>
                <a:lnTo>
                  <a:pt x="327525" y="1051354"/>
                </a:lnTo>
                <a:lnTo>
                  <a:pt x="325660" y="1049391"/>
                </a:lnTo>
                <a:lnTo>
                  <a:pt x="323965" y="1047100"/>
                </a:lnTo>
                <a:lnTo>
                  <a:pt x="322438" y="1044809"/>
                </a:lnTo>
                <a:lnTo>
                  <a:pt x="321082" y="1042354"/>
                </a:lnTo>
                <a:lnTo>
                  <a:pt x="320065" y="1039572"/>
                </a:lnTo>
                <a:lnTo>
                  <a:pt x="319386" y="1036954"/>
                </a:lnTo>
                <a:lnTo>
                  <a:pt x="318878" y="1034009"/>
                </a:lnTo>
                <a:lnTo>
                  <a:pt x="318708" y="1031063"/>
                </a:lnTo>
                <a:lnTo>
                  <a:pt x="318539" y="1023863"/>
                </a:lnTo>
                <a:lnTo>
                  <a:pt x="318369" y="1016499"/>
                </a:lnTo>
                <a:lnTo>
                  <a:pt x="318030" y="1009626"/>
                </a:lnTo>
                <a:lnTo>
                  <a:pt x="317521" y="1002754"/>
                </a:lnTo>
                <a:lnTo>
                  <a:pt x="317013" y="996208"/>
                </a:lnTo>
                <a:lnTo>
                  <a:pt x="316335" y="989663"/>
                </a:lnTo>
                <a:lnTo>
                  <a:pt x="315656" y="983281"/>
                </a:lnTo>
                <a:lnTo>
                  <a:pt x="314639" y="977226"/>
                </a:lnTo>
                <a:lnTo>
                  <a:pt x="313622" y="971171"/>
                </a:lnTo>
                <a:lnTo>
                  <a:pt x="312774" y="965281"/>
                </a:lnTo>
                <a:lnTo>
                  <a:pt x="311587" y="959553"/>
                </a:lnTo>
                <a:lnTo>
                  <a:pt x="310400" y="953826"/>
                </a:lnTo>
                <a:lnTo>
                  <a:pt x="309214" y="948426"/>
                </a:lnTo>
                <a:lnTo>
                  <a:pt x="307857" y="943026"/>
                </a:lnTo>
                <a:lnTo>
                  <a:pt x="304975" y="932717"/>
                </a:lnTo>
                <a:lnTo>
                  <a:pt x="301753" y="922898"/>
                </a:lnTo>
                <a:lnTo>
                  <a:pt x="298363" y="913407"/>
                </a:lnTo>
                <a:lnTo>
                  <a:pt x="294632" y="904407"/>
                </a:lnTo>
                <a:lnTo>
                  <a:pt x="290902" y="895734"/>
                </a:lnTo>
                <a:lnTo>
                  <a:pt x="286833" y="887552"/>
                </a:lnTo>
                <a:lnTo>
                  <a:pt x="282425" y="879698"/>
                </a:lnTo>
                <a:lnTo>
                  <a:pt x="278186" y="872007"/>
                </a:lnTo>
                <a:lnTo>
                  <a:pt x="273608" y="864480"/>
                </a:lnTo>
                <a:lnTo>
                  <a:pt x="268861" y="857443"/>
                </a:lnTo>
                <a:lnTo>
                  <a:pt x="264114" y="850570"/>
                </a:lnTo>
                <a:lnTo>
                  <a:pt x="259535" y="843697"/>
                </a:lnTo>
                <a:lnTo>
                  <a:pt x="254618" y="837152"/>
                </a:lnTo>
                <a:lnTo>
                  <a:pt x="244785" y="824224"/>
                </a:lnTo>
                <a:lnTo>
                  <a:pt x="234951" y="811624"/>
                </a:lnTo>
                <a:lnTo>
                  <a:pt x="225286" y="798860"/>
                </a:lnTo>
                <a:lnTo>
                  <a:pt x="220709" y="792478"/>
                </a:lnTo>
                <a:lnTo>
                  <a:pt x="216131" y="785933"/>
                </a:lnTo>
                <a:lnTo>
                  <a:pt x="211722" y="779387"/>
                </a:lnTo>
                <a:lnTo>
                  <a:pt x="207314" y="772678"/>
                </a:lnTo>
                <a:lnTo>
                  <a:pt x="203415" y="765642"/>
                </a:lnTo>
                <a:lnTo>
                  <a:pt x="199346" y="758606"/>
                </a:lnTo>
                <a:lnTo>
                  <a:pt x="199176" y="758278"/>
                </a:lnTo>
                <a:lnTo>
                  <a:pt x="199006" y="758114"/>
                </a:lnTo>
                <a:lnTo>
                  <a:pt x="199176" y="758114"/>
                </a:lnTo>
                <a:lnTo>
                  <a:pt x="199176" y="757951"/>
                </a:lnTo>
                <a:lnTo>
                  <a:pt x="199006" y="757787"/>
                </a:lnTo>
                <a:lnTo>
                  <a:pt x="192902" y="747805"/>
                </a:lnTo>
                <a:lnTo>
                  <a:pt x="187307" y="737496"/>
                </a:lnTo>
                <a:lnTo>
                  <a:pt x="181882" y="727187"/>
                </a:lnTo>
                <a:lnTo>
                  <a:pt x="176796" y="716550"/>
                </a:lnTo>
                <a:lnTo>
                  <a:pt x="172387" y="705750"/>
                </a:lnTo>
                <a:lnTo>
                  <a:pt x="167979" y="694786"/>
                </a:lnTo>
                <a:lnTo>
                  <a:pt x="164079" y="683659"/>
                </a:lnTo>
                <a:lnTo>
                  <a:pt x="160688" y="672532"/>
                </a:lnTo>
                <a:lnTo>
                  <a:pt x="158993" y="666804"/>
                </a:lnTo>
                <a:lnTo>
                  <a:pt x="157467" y="661077"/>
                </a:lnTo>
                <a:lnTo>
                  <a:pt x="156110" y="655350"/>
                </a:lnTo>
                <a:lnTo>
                  <a:pt x="154754" y="649459"/>
                </a:lnTo>
                <a:lnTo>
                  <a:pt x="153567" y="643567"/>
                </a:lnTo>
                <a:lnTo>
                  <a:pt x="152550" y="637677"/>
                </a:lnTo>
                <a:lnTo>
                  <a:pt x="151363" y="631786"/>
                </a:lnTo>
                <a:lnTo>
                  <a:pt x="150515" y="625895"/>
                </a:lnTo>
                <a:lnTo>
                  <a:pt x="149667" y="619840"/>
                </a:lnTo>
                <a:lnTo>
                  <a:pt x="148989" y="613949"/>
                </a:lnTo>
                <a:lnTo>
                  <a:pt x="148311" y="607895"/>
                </a:lnTo>
                <a:lnTo>
                  <a:pt x="147972" y="601676"/>
                </a:lnTo>
                <a:lnTo>
                  <a:pt x="147463" y="595622"/>
                </a:lnTo>
                <a:lnTo>
                  <a:pt x="147294" y="589567"/>
                </a:lnTo>
                <a:lnTo>
                  <a:pt x="147124" y="583349"/>
                </a:lnTo>
                <a:lnTo>
                  <a:pt x="147124" y="577131"/>
                </a:lnTo>
                <a:lnTo>
                  <a:pt x="147124" y="568130"/>
                </a:lnTo>
                <a:lnTo>
                  <a:pt x="147463" y="559130"/>
                </a:lnTo>
                <a:lnTo>
                  <a:pt x="148141" y="550130"/>
                </a:lnTo>
                <a:lnTo>
                  <a:pt x="148819" y="541457"/>
                </a:lnTo>
                <a:lnTo>
                  <a:pt x="149837" y="532457"/>
                </a:lnTo>
                <a:lnTo>
                  <a:pt x="151193" y="523948"/>
                </a:lnTo>
                <a:lnTo>
                  <a:pt x="152719" y="515275"/>
                </a:lnTo>
                <a:lnTo>
                  <a:pt x="154415" y="506603"/>
                </a:lnTo>
                <a:lnTo>
                  <a:pt x="156280" y="498093"/>
                </a:lnTo>
                <a:lnTo>
                  <a:pt x="158484" y="489584"/>
                </a:lnTo>
                <a:lnTo>
                  <a:pt x="160858" y="481402"/>
                </a:lnTo>
                <a:lnTo>
                  <a:pt x="163231" y="473220"/>
                </a:lnTo>
                <a:lnTo>
                  <a:pt x="166114" y="464875"/>
                </a:lnTo>
                <a:lnTo>
                  <a:pt x="168996" y="456857"/>
                </a:lnTo>
                <a:lnTo>
                  <a:pt x="172217" y="448838"/>
                </a:lnTo>
                <a:lnTo>
                  <a:pt x="175439" y="440820"/>
                </a:lnTo>
                <a:lnTo>
                  <a:pt x="178999" y="433129"/>
                </a:lnTo>
                <a:lnTo>
                  <a:pt x="182730" y="425438"/>
                </a:lnTo>
                <a:lnTo>
                  <a:pt x="186629" y="417911"/>
                </a:lnTo>
                <a:lnTo>
                  <a:pt x="190868" y="410383"/>
                </a:lnTo>
                <a:lnTo>
                  <a:pt x="194937" y="403020"/>
                </a:lnTo>
                <a:lnTo>
                  <a:pt x="199515" y="395655"/>
                </a:lnTo>
                <a:lnTo>
                  <a:pt x="204093" y="388619"/>
                </a:lnTo>
                <a:lnTo>
                  <a:pt x="209010" y="381583"/>
                </a:lnTo>
                <a:lnTo>
                  <a:pt x="213757" y="374546"/>
                </a:lnTo>
                <a:lnTo>
                  <a:pt x="219013" y="367673"/>
                </a:lnTo>
                <a:lnTo>
                  <a:pt x="224269" y="361128"/>
                </a:lnTo>
                <a:lnTo>
                  <a:pt x="229864" y="354582"/>
                </a:lnTo>
                <a:lnTo>
                  <a:pt x="235460" y="348200"/>
                </a:lnTo>
                <a:lnTo>
                  <a:pt x="241224" y="341818"/>
                </a:lnTo>
                <a:lnTo>
                  <a:pt x="247158" y="335764"/>
                </a:lnTo>
                <a:lnTo>
                  <a:pt x="253262" y="329710"/>
                </a:lnTo>
                <a:lnTo>
                  <a:pt x="259535" y="323818"/>
                </a:lnTo>
                <a:lnTo>
                  <a:pt x="265809" y="318091"/>
                </a:lnTo>
                <a:lnTo>
                  <a:pt x="272421" y="312528"/>
                </a:lnTo>
                <a:lnTo>
                  <a:pt x="279034" y="307127"/>
                </a:lnTo>
                <a:lnTo>
                  <a:pt x="285816" y="301727"/>
                </a:lnTo>
                <a:lnTo>
                  <a:pt x="292598" y="296818"/>
                </a:lnTo>
                <a:lnTo>
                  <a:pt x="299719" y="291745"/>
                </a:lnTo>
                <a:lnTo>
                  <a:pt x="306840" y="287000"/>
                </a:lnTo>
                <a:lnTo>
                  <a:pt x="314131" y="282254"/>
                </a:lnTo>
                <a:lnTo>
                  <a:pt x="321591" y="277836"/>
                </a:lnTo>
                <a:lnTo>
                  <a:pt x="329220" y="273581"/>
                </a:lnTo>
                <a:lnTo>
                  <a:pt x="336850" y="269491"/>
                </a:lnTo>
                <a:lnTo>
                  <a:pt x="344480" y="265400"/>
                </a:lnTo>
                <a:lnTo>
                  <a:pt x="352279" y="261799"/>
                </a:lnTo>
                <a:lnTo>
                  <a:pt x="360417" y="258036"/>
                </a:lnTo>
                <a:lnTo>
                  <a:pt x="368556" y="254763"/>
                </a:lnTo>
                <a:lnTo>
                  <a:pt x="376695" y="251490"/>
                </a:lnTo>
                <a:lnTo>
                  <a:pt x="385002" y="248545"/>
                </a:lnTo>
                <a:lnTo>
                  <a:pt x="393310" y="245599"/>
                </a:lnTo>
                <a:lnTo>
                  <a:pt x="401788" y="242981"/>
                </a:lnTo>
                <a:lnTo>
                  <a:pt x="410435" y="240363"/>
                </a:lnTo>
                <a:lnTo>
                  <a:pt x="418912" y="238235"/>
                </a:lnTo>
                <a:lnTo>
                  <a:pt x="427729" y="236272"/>
                </a:lnTo>
                <a:lnTo>
                  <a:pt x="436546" y="234308"/>
                </a:lnTo>
                <a:lnTo>
                  <a:pt x="445362" y="232672"/>
                </a:lnTo>
                <a:lnTo>
                  <a:pt x="454518" y="231199"/>
                </a:lnTo>
                <a:lnTo>
                  <a:pt x="463504" y="229890"/>
                </a:lnTo>
                <a:lnTo>
                  <a:pt x="472660" y="228908"/>
                </a:lnTo>
                <a:lnTo>
                  <a:pt x="481646" y="228254"/>
                </a:lnTo>
                <a:lnTo>
                  <a:pt x="490971" y="227599"/>
                </a:lnTo>
                <a:lnTo>
                  <a:pt x="500296" y="227272"/>
                </a:lnTo>
                <a:close/>
                <a:moveTo>
                  <a:pt x="484237" y="0"/>
                </a:moveTo>
                <a:lnTo>
                  <a:pt x="530988" y="0"/>
                </a:lnTo>
                <a:lnTo>
                  <a:pt x="530988" y="117095"/>
                </a:lnTo>
                <a:lnTo>
                  <a:pt x="484237" y="1170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bIns="648000" anchor="b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ea typeface="黑体" pitchFamily="49" charset="-122"/>
              </a:rPr>
              <a:t>02</a:t>
            </a:r>
            <a:endParaRPr lang="zh-CN" altLang="en-US" sz="2400" b="1" dirty="0">
              <a:solidFill>
                <a:srgbClr val="FFFFFF"/>
              </a:solidFill>
              <a:ea typeface="黑体" pitchFamily="49" charset="-122"/>
            </a:endParaRP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1160463" y="3921125"/>
            <a:ext cx="3411537" cy="11382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编制财务报表，为企业内部和外部用户提供信息，</a:t>
            </a:r>
            <a:r>
              <a:rPr lang="zh-CN" altLang="en-US" sz="2400" b="1" dirty="0">
                <a:solidFill>
                  <a:schemeClr val="tx2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主要是对外部提供参考。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1871663" y="3257550"/>
            <a:ext cx="1673225" cy="5238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财务会计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651500" y="3257550"/>
            <a:ext cx="1620838" cy="523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管理会计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4932363" y="3944938"/>
            <a:ext cx="3330575" cy="1168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just">
              <a:defRPr/>
            </a:pPr>
            <a:r>
              <a:rPr lang="zh-CN" altLang="en-US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作为企业内部各部门进行决策的依据，</a:t>
            </a:r>
            <a:r>
              <a:rPr lang="zh-CN" altLang="en-US" sz="2400" b="1" dirty="0">
                <a:solidFill>
                  <a:schemeClr val="accent2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主要是对企业的管理层提供信息。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34" grpId="0" bldLvl="0"/>
      <p:bldP spid="34" grpId="1" bldLvl="0"/>
      <p:bldP spid="35" grpId="0" bldLvl="0" animBg="1"/>
      <p:bldP spid="35" grpId="1" bldLvl="0" animBg="1"/>
      <p:bldP spid="36" grpId="0" bldLvl="0" animBg="1"/>
      <p:bldP spid="36" grpId="1" bldLvl="0" animBg="1"/>
      <p:bldP spid="37" grpId="0" bldLvl="0"/>
      <p:bldP spid="37" grpId="1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9"/>
          <p:cNvGrpSpPr>
            <a:grpSpLocks/>
          </p:cNvGrpSpPr>
          <p:nvPr/>
        </p:nvGrpSpPr>
        <p:grpSpPr bwMode="auto">
          <a:xfrm>
            <a:off x="341313" y="1236663"/>
            <a:ext cx="7202487" cy="3457575"/>
            <a:chOff x="78815" y="0"/>
            <a:chExt cx="9681804" cy="5615388"/>
          </a:xfrm>
        </p:grpSpPr>
        <p:sp>
          <p:nvSpPr>
            <p:cNvPr id="20486" name="Freeform 10"/>
            <p:cNvSpPr>
              <a:spLocks/>
            </p:cNvSpPr>
            <p:nvPr/>
          </p:nvSpPr>
          <p:spPr bwMode="auto">
            <a:xfrm>
              <a:off x="78815" y="0"/>
              <a:ext cx="9681804" cy="5555010"/>
            </a:xfrm>
            <a:custGeom>
              <a:avLst/>
              <a:gdLst>
                <a:gd name="T0" fmla="*/ 0 w 9681804"/>
                <a:gd name="T1" fmla="*/ 5555010 h 5555010"/>
                <a:gd name="T2" fmla="*/ 4953342 w 9681804"/>
                <a:gd name="T3" fmla="*/ 1273024 h 5555010"/>
                <a:gd name="T4" fmla="*/ 8214814 w 9681804"/>
                <a:gd name="T5" fmla="*/ 0 h 5555010"/>
                <a:gd name="T6" fmla="*/ 9681804 w 9681804"/>
                <a:gd name="T7" fmla="*/ 1111003 h 5555010"/>
                <a:gd name="T8" fmla="*/ 8527764 w 9681804"/>
                <a:gd name="T9" fmla="*/ 2777505 h 5555010"/>
                <a:gd name="T10" fmla="*/ 8449524 w 9681804"/>
                <a:gd name="T11" fmla="*/ 2083129 h 5555010"/>
                <a:gd name="T12" fmla="*/ 1210227 w 9681804"/>
                <a:gd name="T13" fmla="*/ 4050529 h 5555010"/>
                <a:gd name="T14" fmla="*/ 1210227 w 9681804"/>
                <a:gd name="T15" fmla="*/ 4050529 h 55550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681804"/>
                <a:gd name="T25" fmla="*/ 0 h 5555010"/>
                <a:gd name="T26" fmla="*/ 9681804 w 9681804"/>
                <a:gd name="T27" fmla="*/ 5555010 h 55550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681804" h="5555010">
                  <a:moveTo>
                    <a:pt x="0" y="5555010"/>
                  </a:moveTo>
                  <a:cubicBezTo>
                    <a:pt x="1075756" y="3086117"/>
                    <a:pt x="2726870" y="1658788"/>
                    <a:pt x="4953343" y="1273023"/>
                  </a:cubicBezTo>
                  <a:cubicBezTo>
                    <a:pt x="7179815" y="887258"/>
                    <a:pt x="8266972" y="462917"/>
                    <a:pt x="8214814" y="0"/>
                  </a:cubicBezTo>
                  <a:lnTo>
                    <a:pt x="9681804" y="1111002"/>
                  </a:lnTo>
                  <a:lnTo>
                    <a:pt x="8527763" y="2777505"/>
                  </a:lnTo>
                  <a:lnTo>
                    <a:pt x="8449526" y="2083128"/>
                  </a:lnTo>
                  <a:cubicBezTo>
                    <a:pt x="4430143" y="2391740"/>
                    <a:pt x="2017043" y="3047540"/>
                    <a:pt x="1210226" y="4050528"/>
                  </a:cubicBezTo>
                  <a:cubicBezTo>
                    <a:pt x="403409" y="5053516"/>
                    <a:pt x="0" y="5555010"/>
                    <a:pt x="0" y="5555010"/>
                  </a:cubicBezTo>
                  <a:close/>
                </a:path>
              </a:pathLst>
            </a:custGeom>
            <a:solidFill>
              <a:srgbClr val="D1DBE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Oval 11"/>
            <p:cNvSpPr>
              <a:spLocks noChangeArrowheads="1"/>
            </p:cNvSpPr>
            <p:nvPr/>
          </p:nvSpPr>
          <p:spPr bwMode="auto">
            <a:xfrm>
              <a:off x="1144813" y="4047237"/>
              <a:ext cx="231088" cy="231088"/>
            </a:xfrm>
            <a:prstGeom prst="ellipse">
              <a:avLst/>
            </a:prstGeom>
            <a:solidFill>
              <a:srgbClr val="5A90B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Rectangle 12"/>
            <p:cNvSpPr>
              <a:spLocks noChangeArrowheads="1"/>
            </p:cNvSpPr>
            <p:nvPr/>
          </p:nvSpPr>
          <p:spPr bwMode="auto">
            <a:xfrm>
              <a:off x="559640" y="4510746"/>
              <a:ext cx="2788394" cy="79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Rectangle 13"/>
            <p:cNvSpPr>
              <a:spLocks noChangeArrowheads="1"/>
            </p:cNvSpPr>
            <p:nvPr/>
          </p:nvSpPr>
          <p:spPr bwMode="auto">
            <a:xfrm>
              <a:off x="120988" y="4824088"/>
              <a:ext cx="2788394" cy="79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2449" tIns="0" rIns="0" bIns="0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财经基础</a:t>
              </a:r>
              <a:endParaRPr lang="en-US" sz="3600" b="1"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  <a:p>
              <a:pPr>
                <a:lnSpc>
                  <a:spcPct val="90000"/>
                </a:lnSpc>
                <a:spcAft>
                  <a:spcPct val="35000"/>
                </a:spcAft>
              </a:pPr>
              <a:endPara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  <p:sp>
          <p:nvSpPr>
            <p:cNvPr id="20490" name="Oval 14"/>
            <p:cNvSpPr>
              <a:spLocks noChangeArrowheads="1"/>
            </p:cNvSpPr>
            <p:nvPr/>
          </p:nvSpPr>
          <p:spPr bwMode="auto">
            <a:xfrm>
              <a:off x="2619562" y="2485136"/>
              <a:ext cx="417736" cy="417736"/>
            </a:xfrm>
            <a:prstGeom prst="ellipse">
              <a:avLst/>
            </a:prstGeom>
            <a:solidFill>
              <a:srgbClr val="5A90B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Rectangle 15"/>
            <p:cNvSpPr>
              <a:spLocks noChangeArrowheads="1"/>
            </p:cNvSpPr>
            <p:nvPr/>
          </p:nvSpPr>
          <p:spPr bwMode="auto">
            <a:xfrm>
              <a:off x="747348" y="1702160"/>
              <a:ext cx="2133123" cy="940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2" name="Rectangle 16"/>
            <p:cNvSpPr>
              <a:spLocks noChangeArrowheads="1"/>
            </p:cNvSpPr>
            <p:nvPr/>
          </p:nvSpPr>
          <p:spPr bwMode="auto">
            <a:xfrm>
              <a:off x="120988" y="1702159"/>
              <a:ext cx="2759483" cy="94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21350" tIns="0" rIns="0" bIns="0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en-US" altLang="zh-CN" sz="6500">
                  <a:latin typeface="Calibri" pitchFamily="34" charset="0"/>
                  <a:sym typeface="Calibri" pitchFamily="34" charset="0"/>
                </a:rPr>
                <a:t>CMA</a:t>
              </a:r>
              <a:endParaRPr lang="zh-CN" altLang="en-US" sz="6500"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20493" name="Oval 17"/>
            <p:cNvSpPr>
              <a:spLocks noChangeArrowheads="1"/>
            </p:cNvSpPr>
            <p:nvPr/>
          </p:nvSpPr>
          <p:spPr bwMode="auto">
            <a:xfrm>
              <a:off x="4676357" y="1608029"/>
              <a:ext cx="577721" cy="577720"/>
            </a:xfrm>
            <a:prstGeom prst="ellipse">
              <a:avLst/>
            </a:prstGeom>
            <a:solidFill>
              <a:srgbClr val="5A90B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4" name="Rectangle 18"/>
            <p:cNvSpPr>
              <a:spLocks noChangeArrowheads="1"/>
            </p:cNvSpPr>
            <p:nvPr/>
          </p:nvSpPr>
          <p:spPr bwMode="auto">
            <a:xfrm>
              <a:off x="4741654" y="131202"/>
              <a:ext cx="3321252" cy="636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5" name="Rectangle 19"/>
            <p:cNvSpPr>
              <a:spLocks noChangeArrowheads="1"/>
            </p:cNvSpPr>
            <p:nvPr/>
          </p:nvSpPr>
          <p:spPr bwMode="auto">
            <a:xfrm>
              <a:off x="4676357" y="146184"/>
              <a:ext cx="4191291" cy="636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06122" tIns="0" rIns="0" bIns="0"/>
            <a:lstStyle/>
            <a:p>
              <a:pPr>
                <a:lnSpc>
                  <a:spcPct val="90000"/>
                </a:lnSpc>
                <a:spcAft>
                  <a:spcPct val="35000"/>
                </a:spcAft>
              </a:pPr>
              <a:r>
                <a:rPr lang="zh-CN" altLang="en-US" sz="3600" b="1"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职业技能培养</a:t>
              </a:r>
            </a:p>
          </p:txBody>
        </p:sp>
      </p:grpSp>
      <p:sp>
        <p:nvSpPr>
          <p:cNvPr id="20483" name="TextBox 10"/>
          <p:cNvSpPr>
            <a:spLocks noChangeArrowheads="1"/>
          </p:cNvSpPr>
          <p:nvPr/>
        </p:nvSpPr>
        <p:spPr bwMode="auto">
          <a:xfrm>
            <a:off x="2862263" y="2857500"/>
            <a:ext cx="340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2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ACCA/CPA/CFA</a:t>
            </a:r>
            <a:endParaRPr lang="zh-CN" altLang="en-US" sz="3200" b="1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20484" name="椭圆 9"/>
          <p:cNvSpPr>
            <a:spLocks noChangeArrowheads="1"/>
          </p:cNvSpPr>
          <p:nvPr/>
        </p:nvSpPr>
        <p:spPr bwMode="auto">
          <a:xfrm>
            <a:off x="5562600" y="1866900"/>
            <a:ext cx="531813" cy="498475"/>
          </a:xfrm>
          <a:prstGeom prst="ellipse">
            <a:avLst/>
          </a:prstGeom>
          <a:solidFill>
            <a:srgbClr val="5A90B0"/>
          </a:solidFill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TextBox 11"/>
          <p:cNvSpPr>
            <a:spLocks noChangeArrowheads="1"/>
          </p:cNvSpPr>
          <p:nvPr/>
        </p:nvSpPr>
        <p:spPr bwMode="auto">
          <a:xfrm>
            <a:off x="7092950" y="696913"/>
            <a:ext cx="24018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“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Big 4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”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安永EY</a:t>
            </a:r>
          </a:p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毕马威（KPMG）</a:t>
            </a:r>
          </a:p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德勤（DTT）</a:t>
            </a:r>
          </a:p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普华永道（PWC）</a:t>
            </a:r>
            <a:endParaRPr lang="en-US" sz="2400" b="1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r>
              <a:rPr lang="en-US" altLang="zh-CN" sz="36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500</a:t>
            </a:r>
            <a:r>
              <a:rPr lang="zh-CN" altLang="en-US" sz="3600" b="1"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强</a:t>
            </a:r>
            <a:endParaRPr lang="zh-CN" altLang="en-US" sz="2400" b="1"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5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-25400"/>
            <a:ext cx="9144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6"/>
          <p:cNvSpPr>
            <a:spLocks noGrp="1" noChangeArrowheads="1"/>
          </p:cNvSpPr>
          <p:nvPr>
            <p:ph type="title" idx="4294967295"/>
          </p:nvPr>
        </p:nvSpPr>
        <p:spPr>
          <a:xfrm>
            <a:off x="882650" y="2382838"/>
            <a:ext cx="7559675" cy="1306512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华文行楷" pitchFamily="2" charset="-122"/>
                <a:sym typeface="Arial" pitchFamily="34" charset="0"/>
              </a:rPr>
              <a:t>CMA</a:t>
            </a:r>
            <a:br>
              <a:rPr lang="en-US" altLang="zh-CN" smtClean="0">
                <a:ea typeface="华文行楷" pitchFamily="2" charset="-122"/>
                <a:sym typeface="Arial" pitchFamily="34" charset="0"/>
              </a:rPr>
            </a:br>
            <a:r>
              <a:rPr lang="zh-CN" altLang="zh-CN" smtClean="0">
                <a:ea typeface="华文行楷" pitchFamily="2" charset="-122"/>
                <a:sym typeface="Arial" pitchFamily="34" charset="0"/>
              </a:rPr>
              <a:t>美国注册管理会计师</a:t>
            </a:r>
            <a:r>
              <a:rPr lang="en-US" altLang="zh-CN" smtClean="0">
                <a:ea typeface="华文行楷" pitchFamily="2" charset="-122"/>
                <a:sym typeface="Arial" pitchFamily="34" charset="0"/>
              </a:rPr>
              <a:t/>
            </a:r>
            <a:br>
              <a:rPr lang="en-US" altLang="zh-CN" smtClean="0">
                <a:ea typeface="华文行楷" pitchFamily="2" charset="-122"/>
                <a:sym typeface="Arial" pitchFamily="34" charset="0"/>
              </a:rPr>
            </a:br>
            <a:r>
              <a:rPr lang="zh-CN" altLang="en-US" sz="2000" smtClean="0">
                <a:solidFill>
                  <a:schemeClr val="tx1"/>
                </a:solidFill>
              </a:rPr>
              <a:t> </a:t>
            </a:r>
            <a:r>
              <a:rPr lang="zh-CN" altLang="en-US" sz="2400" smtClean="0">
                <a:solidFill>
                  <a:schemeClr val="tx1"/>
                </a:solidFill>
              </a:rPr>
              <a:t>Certified Management Accountant</a:t>
            </a:r>
            <a:endParaRPr lang="zh-CN" altLang="zh-CN" sz="2400" smtClean="0">
              <a:ea typeface="华文行楷" pitchFamily="2" charset="-122"/>
              <a:sym typeface="Arial" pitchFamily="34" charset="0"/>
            </a:endParaRPr>
          </a:p>
        </p:txBody>
      </p:sp>
      <p:pic>
        <p:nvPicPr>
          <p:cNvPr id="21508" name="Picture 11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0538" y="4305300"/>
            <a:ext cx="542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直接连接符 5124"/>
          <p:cNvSpPr>
            <a:spLocks noChangeShapeType="1"/>
          </p:cNvSpPr>
          <p:nvPr/>
        </p:nvSpPr>
        <p:spPr bwMode="auto">
          <a:xfrm flipV="1">
            <a:off x="1333500" y="2138363"/>
            <a:ext cx="3149600" cy="0"/>
          </a:xfrm>
          <a:prstGeom prst="line">
            <a:avLst/>
          </a:prstGeom>
          <a:noFill/>
          <a:ln w="38100">
            <a:solidFill>
              <a:srgbClr val="C9C7C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0" name="直接连接符 5125"/>
          <p:cNvSpPr>
            <a:spLocks noChangeShapeType="1"/>
          </p:cNvSpPr>
          <p:nvPr/>
        </p:nvSpPr>
        <p:spPr bwMode="auto">
          <a:xfrm>
            <a:off x="4841875" y="2138363"/>
            <a:ext cx="3152775" cy="1587"/>
          </a:xfrm>
          <a:prstGeom prst="line">
            <a:avLst/>
          </a:prstGeom>
          <a:noFill/>
          <a:ln w="38100">
            <a:solidFill>
              <a:srgbClr val="C9C7C7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1" name="五角星 5126"/>
          <p:cNvSpPr>
            <a:spLocks noChangeArrowheads="1"/>
          </p:cNvSpPr>
          <p:nvPr/>
        </p:nvSpPr>
        <p:spPr bwMode="auto">
          <a:xfrm>
            <a:off x="4572000" y="2038350"/>
            <a:ext cx="180975" cy="177800"/>
          </a:xfrm>
          <a:custGeom>
            <a:avLst/>
            <a:gdLst>
              <a:gd name="T0" fmla="*/ 0 w 180975"/>
              <a:gd name="T1" fmla="*/ 67913 h 177800"/>
              <a:gd name="T2" fmla="*/ 69126 w 180975"/>
              <a:gd name="T3" fmla="*/ 67913 h 177800"/>
              <a:gd name="T4" fmla="*/ 90487 w 180975"/>
              <a:gd name="T5" fmla="*/ 0 h 177800"/>
              <a:gd name="T6" fmla="*/ 111848 w 180975"/>
              <a:gd name="T7" fmla="*/ 67913 h 177800"/>
              <a:gd name="T8" fmla="*/ 180974 w 180975"/>
              <a:gd name="T9" fmla="*/ 67913 h 177800"/>
              <a:gd name="T10" fmla="*/ 125050 w 180975"/>
              <a:gd name="T11" fmla="*/ 109885 h 177800"/>
              <a:gd name="T12" fmla="*/ 146411 w 180975"/>
              <a:gd name="T13" fmla="*/ 177799 h 177800"/>
              <a:gd name="T14" fmla="*/ 90487 w 180975"/>
              <a:gd name="T15" fmla="*/ 135826 h 177800"/>
              <a:gd name="T16" fmla="*/ 34563 w 180975"/>
              <a:gd name="T17" fmla="*/ 177799 h 177800"/>
              <a:gd name="T18" fmla="*/ 55924 w 180975"/>
              <a:gd name="T19" fmla="*/ 109885 h 177800"/>
              <a:gd name="T20" fmla="*/ 0 w 180975"/>
              <a:gd name="T21" fmla="*/ 67913 h 177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0975"/>
              <a:gd name="T34" fmla="*/ 0 h 177800"/>
              <a:gd name="T35" fmla="*/ 180975 w 180975"/>
              <a:gd name="T36" fmla="*/ 177800 h 177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0975" h="177800">
                <a:moveTo>
                  <a:pt x="0" y="67913"/>
                </a:moveTo>
                <a:lnTo>
                  <a:pt x="69126" y="67913"/>
                </a:lnTo>
                <a:lnTo>
                  <a:pt x="90487" y="0"/>
                </a:lnTo>
                <a:lnTo>
                  <a:pt x="111848" y="67913"/>
                </a:lnTo>
                <a:lnTo>
                  <a:pt x="180974" y="67913"/>
                </a:lnTo>
                <a:lnTo>
                  <a:pt x="125050" y="109885"/>
                </a:lnTo>
                <a:lnTo>
                  <a:pt x="146411" y="177799"/>
                </a:lnTo>
                <a:lnTo>
                  <a:pt x="90487" y="135826"/>
                </a:lnTo>
                <a:lnTo>
                  <a:pt x="34563" y="177799"/>
                </a:lnTo>
                <a:lnTo>
                  <a:pt x="55924" y="109885"/>
                </a:lnTo>
                <a:lnTo>
                  <a:pt x="0" y="67913"/>
                </a:lnTo>
                <a:close/>
              </a:path>
            </a:pathLst>
          </a:custGeom>
          <a:solidFill>
            <a:srgbClr val="D0CECE"/>
          </a:solidFill>
          <a:ln w="9525">
            <a:solidFill>
              <a:srgbClr val="C9C7C7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2" name="椭圆 51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391025" y="4387850"/>
            <a:ext cx="630238" cy="630238"/>
          </a:xfrm>
          <a:prstGeom prst="ellipse">
            <a:avLst/>
          </a:prstGeom>
          <a:solidFill>
            <a:srgbClr val="32B4B4"/>
          </a:solidFill>
          <a:ln w="9525">
            <a:solidFill>
              <a:srgbClr val="32B4B4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513" name="简单箭头 160"/>
          <p:cNvSpPr>
            <a:spLocks noChangeArrowheads="1"/>
          </p:cNvSpPr>
          <p:nvPr/>
        </p:nvSpPr>
        <p:spPr bwMode="auto">
          <a:xfrm>
            <a:off x="4573588" y="4568825"/>
            <a:ext cx="269875" cy="269875"/>
          </a:xfrm>
          <a:prstGeom prst="chevron">
            <a:avLst>
              <a:gd name="adj" fmla="val 88000"/>
            </a:avLst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zh-CN" altLang="zh-CN">
              <a:cs typeface="Arial" pitchFamily="34" charset="0"/>
            </a:endParaRPr>
          </a:p>
        </p:txBody>
      </p:sp>
      <p:sp>
        <p:nvSpPr>
          <p:cNvPr id="5130" name="Footer Placeholder 11"/>
          <p:cNvSpPr txBox="1">
            <a:spLocks noGrp="1" noChangeArrowheads="1"/>
          </p:cNvSpPr>
          <p:nvPr/>
        </p:nvSpPr>
        <p:spPr bwMode="auto">
          <a:xfrm>
            <a:off x="881063" y="5108575"/>
            <a:ext cx="7559675" cy="285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ail" charset="0"/>
                <a:ea typeface="Arail" charset="0"/>
                <a:cs typeface="Arail" charset="0"/>
              </a:rPr>
              <a:t>www.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ail" charset="0"/>
                <a:ea typeface="+mn-ea"/>
              </a:rPr>
              <a:t>haoruiedu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ail" charset="0"/>
                <a:ea typeface="Arail" charset="0"/>
                <a:cs typeface="Arail" charset="0"/>
              </a:rPr>
              <a:t>.com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ail" charset="0"/>
                <a:ea typeface="+mn-ea"/>
              </a:rPr>
              <a:t>                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ail" charset="0"/>
                <a:ea typeface="Arail" charset="0"/>
                <a:cs typeface="Arail" charset="0"/>
              </a:rPr>
              <a:t>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ail" charset="0"/>
                <a:ea typeface="+mn-ea"/>
              </a:rPr>
              <a:t>400-677-2767</a:t>
            </a:r>
          </a:p>
        </p:txBody>
      </p:sp>
      <p:pic>
        <p:nvPicPr>
          <p:cNvPr id="21515" name="图片 5130" descr="好睿大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10013" y="606425"/>
            <a:ext cx="1503362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30" grpId="0" bldLvl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3</a:t>
            </a:r>
          </a:p>
        </p:txBody>
      </p:sp>
      <p:pic>
        <p:nvPicPr>
          <p:cNvPr id="22531" name="Picture 22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3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534" name="文本框 6154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7" name="矩形 6"/>
          <p:cNvSpPr/>
          <p:nvPr/>
        </p:nvSpPr>
        <p:spPr>
          <a:xfrm>
            <a:off x="2324100" y="787400"/>
            <a:ext cx="4632325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CMA-</a:t>
            </a:r>
            <a:r>
              <a:rPr lang="zh-CN" altLang="en-US" sz="30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美国注册管理会计师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2952750" y="1597025"/>
            <a:ext cx="1285875" cy="36036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4841875" y="1597025"/>
            <a:ext cx="1169988" cy="36036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871663" y="2047875"/>
            <a:ext cx="1838325" cy="64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管理会计</a:t>
            </a:r>
            <a:endParaRPr lang="zh-CN" altLang="en-US" sz="3000" dirty="0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492500" y="3306763"/>
            <a:ext cx="2066925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权威认证</a:t>
            </a:r>
          </a:p>
        </p:txBody>
      </p:sp>
      <p:sp>
        <p:nvSpPr>
          <p:cNvPr id="71" name="矩形 70"/>
          <p:cNvSpPr/>
          <p:nvPr/>
        </p:nvSpPr>
        <p:spPr>
          <a:xfrm>
            <a:off x="5468938" y="2047875"/>
            <a:ext cx="1803400" cy="64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财务管理</a:t>
            </a:r>
            <a:endParaRPr lang="zh-CN" altLang="en-US" noProof="1"/>
          </a:p>
        </p:txBody>
      </p:sp>
      <p:sp>
        <p:nvSpPr>
          <p:cNvPr id="72" name="矩形 71"/>
          <p:cNvSpPr/>
          <p:nvPr/>
        </p:nvSpPr>
        <p:spPr>
          <a:xfrm>
            <a:off x="2501900" y="4387850"/>
            <a:ext cx="4106863" cy="64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美国三大黄金证书之一</a:t>
            </a:r>
          </a:p>
        </p:txBody>
      </p:sp>
      <p:cxnSp>
        <p:nvCxnSpPr>
          <p:cNvPr id="2" name="直接箭头连接符 1"/>
          <p:cNvCxnSpPr/>
          <p:nvPr/>
        </p:nvCxnSpPr>
        <p:spPr>
          <a:xfrm>
            <a:off x="3041650" y="2857500"/>
            <a:ext cx="900113" cy="36036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箭头连接符 2"/>
          <p:cNvCxnSpPr/>
          <p:nvPr/>
        </p:nvCxnSpPr>
        <p:spPr>
          <a:xfrm flipH="1">
            <a:off x="5111750" y="2768600"/>
            <a:ext cx="900113" cy="449263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4572000" y="4027488"/>
            <a:ext cx="0" cy="32385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63" grpId="0" animBg="1"/>
      <p:bldP spid="71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0"/>
          <p:cNvSpPr>
            <a:spLocks noGrp="1" noChangeArrowheads="1"/>
          </p:cNvSpPr>
          <p:nvPr/>
        </p:nvSpPr>
        <p:spPr bwMode="auto">
          <a:xfrm>
            <a:off x="8643938" y="144463"/>
            <a:ext cx="360362" cy="360362"/>
          </a:xfrm>
          <a:prstGeom prst="ellipse">
            <a:avLst/>
          </a:prstGeom>
          <a:solidFill>
            <a:srgbClr val="0D0D0D"/>
          </a:solidFill>
          <a:ln w="9525">
            <a:noFill/>
            <a:round/>
            <a:headEnd/>
            <a:tailEnd/>
          </a:ln>
        </p:spPr>
        <p:txBody>
          <a:bodyPr lIns="36000" tIns="36000" rIns="36000" bIns="36000" anchor="ctr"/>
          <a:lstStyle/>
          <a:p>
            <a:pPr algn="ctr"/>
            <a:r>
              <a:rPr lang="en-US" altLang="zh-CN" sz="1400">
                <a:solidFill>
                  <a:schemeClr val="bg1"/>
                </a:solidFill>
                <a:latin typeface="Arail" charset="0"/>
              </a:rPr>
              <a:t>4</a:t>
            </a:r>
          </a:p>
        </p:txBody>
      </p:sp>
      <p:pic>
        <p:nvPicPr>
          <p:cNvPr id="23555" name="Picture 22" descr="arrow-right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3" descr="arrow-right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1100" y="2457450"/>
            <a:ext cx="3429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半圆 156"/>
          <p:cNvSpPr>
            <a:spLocks noChangeArrowheads="1"/>
          </p:cNvSpPr>
          <p:nvPr/>
        </p:nvSpPr>
        <p:spPr bwMode="auto">
          <a:xfrm>
            <a:off x="3943350" y="0"/>
            <a:ext cx="1260475" cy="517525"/>
          </a:xfrm>
          <a:custGeom>
            <a:avLst/>
            <a:gdLst>
              <a:gd name="T0" fmla="*/ 0 w 3325370"/>
              <a:gd name="T1" fmla="*/ 0 h 1637134"/>
              <a:gd name="T2" fmla="*/ 3325370 w 3325370"/>
              <a:gd name="T3" fmla="*/ 0 h 1637134"/>
              <a:gd name="T4" fmla="*/ 3318183 w 3325370"/>
              <a:gd name="T5" fmla="*/ 142905 h 1637134"/>
              <a:gd name="T6" fmla="*/ 1673347 w 3325370"/>
              <a:gd name="T7" fmla="*/ 1637102 h 1637134"/>
              <a:gd name="T8" fmla="*/ 10229 w 3325370"/>
              <a:gd name="T9" fmla="*/ 163281 h 1637134"/>
              <a:gd name="T10" fmla="*/ 0 w 3325370"/>
              <a:gd name="T11" fmla="*/ 0 h 16371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25370"/>
              <a:gd name="T19" fmla="*/ 0 h 1637134"/>
              <a:gd name="T20" fmla="*/ 3325370 w 3325370"/>
              <a:gd name="T21" fmla="*/ 1637134 h 16371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25370" h="1637134">
                <a:moveTo>
                  <a:pt x="0" y="0"/>
                </a:moveTo>
                <a:lnTo>
                  <a:pt x="3325370" y="0"/>
                </a:lnTo>
                <a:lnTo>
                  <a:pt x="3318183" y="142905"/>
                </a:lnTo>
                <a:cubicBezTo>
                  <a:pt x="3233689" y="978328"/>
                  <a:pt x="2530939" y="1631820"/>
                  <a:pt x="1673347" y="1637102"/>
                </a:cubicBezTo>
                <a:cubicBezTo>
                  <a:pt x="815755" y="1642385"/>
                  <a:pt x="105008" y="997600"/>
                  <a:pt x="10229" y="16328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8" name="文本框 6154"/>
          <p:cNvSpPr txBox="1">
            <a:spLocks noChangeArrowheads="1"/>
          </p:cNvSpPr>
          <p:nvPr/>
        </p:nvSpPr>
        <p:spPr bwMode="auto">
          <a:xfrm>
            <a:off x="4032250" y="0"/>
            <a:ext cx="11699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Arail" charset="0"/>
                <a:ea typeface="华文隶书" pitchFamily="2" charset="-122"/>
                <a:sym typeface="Arial" pitchFamily="34" charset="0"/>
              </a:rPr>
              <a:t>好睿教育</a:t>
            </a:r>
            <a:r>
              <a:rPr lang="zh-CN" altLang="en-US" sz="1400">
                <a:solidFill>
                  <a:schemeClr val="bg1"/>
                </a:solidFill>
                <a:latin typeface="Arail" charset="0"/>
                <a:ea typeface="方正舒体" pitchFamily="2" charset="-122"/>
                <a:sym typeface="Arial" pitchFamily="34" charset="0"/>
              </a:rPr>
              <a:t>         </a:t>
            </a:r>
            <a:r>
              <a:rPr lang="zh-CN" altLang="en-US" sz="1200">
                <a:solidFill>
                  <a:schemeClr val="bg1"/>
                </a:solidFill>
                <a:latin typeface="Arail" charset="0"/>
                <a:sym typeface="Arial" pitchFamily="34" charset="0"/>
              </a:rPr>
              <a:t>     </a:t>
            </a:r>
            <a:r>
              <a:rPr lang="zh-CN" altLang="en-US" sz="1200" b="1">
                <a:solidFill>
                  <a:schemeClr val="bg1"/>
                </a:solidFill>
                <a:latin typeface="Arail" charset="0"/>
                <a:sym typeface="Arial" pitchFamily="34" charset="0"/>
              </a:rPr>
              <a:t>CMA</a:t>
            </a:r>
          </a:p>
        </p:txBody>
      </p:sp>
      <p:sp>
        <p:nvSpPr>
          <p:cNvPr id="7" name="矩形 6"/>
          <p:cNvSpPr/>
          <p:nvPr/>
        </p:nvSpPr>
        <p:spPr>
          <a:xfrm>
            <a:off x="431800" y="3217863"/>
            <a:ext cx="3492500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  <a:sym typeface="Arial" pitchFamily="34" charset="0"/>
              </a:rPr>
              <a:t>美国管理会计师协会</a:t>
            </a:r>
          </a:p>
        </p:txBody>
      </p:sp>
      <p:sp>
        <p:nvSpPr>
          <p:cNvPr id="35" name="矩形 34"/>
          <p:cNvSpPr/>
          <p:nvPr/>
        </p:nvSpPr>
        <p:spPr>
          <a:xfrm>
            <a:off x="5557838" y="1057275"/>
            <a:ext cx="1838325" cy="64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125</a:t>
            </a: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个国家</a:t>
            </a:r>
          </a:p>
        </p:txBody>
      </p:sp>
      <p:sp>
        <p:nvSpPr>
          <p:cNvPr id="71" name="矩形 70"/>
          <p:cNvSpPr/>
          <p:nvPr/>
        </p:nvSpPr>
        <p:spPr>
          <a:xfrm>
            <a:off x="5557838" y="2047875"/>
            <a:ext cx="1897062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265</a:t>
            </a: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个分会</a:t>
            </a:r>
          </a:p>
        </p:txBody>
      </p:sp>
      <p:sp>
        <p:nvSpPr>
          <p:cNvPr id="5" name="矩形 4"/>
          <p:cNvSpPr/>
          <p:nvPr/>
        </p:nvSpPr>
        <p:spPr>
          <a:xfrm>
            <a:off x="5557838" y="3036888"/>
            <a:ext cx="2682875" cy="64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全球</a:t>
            </a:r>
            <a:r>
              <a:rPr lang="en-US" altLang="zh-CN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76000</a:t>
            </a: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会员</a:t>
            </a:r>
          </a:p>
        </p:txBody>
      </p:sp>
      <p:sp>
        <p:nvSpPr>
          <p:cNvPr id="6" name="矩形 5"/>
          <p:cNvSpPr/>
          <p:nvPr/>
        </p:nvSpPr>
        <p:spPr>
          <a:xfrm>
            <a:off x="5557838" y="4027488"/>
            <a:ext cx="2695575" cy="647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中国</a:t>
            </a:r>
            <a:r>
              <a:rPr lang="en-US" altLang="zh-CN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18000</a:t>
            </a:r>
            <a:r>
              <a:rPr lang="zh-CN" altLang="en-US" sz="2800" dirty="0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会员</a:t>
            </a:r>
          </a:p>
        </p:txBody>
      </p:sp>
      <p:pic>
        <p:nvPicPr>
          <p:cNvPr id="19469" name="图片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1866900"/>
            <a:ext cx="14112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箭头连接符 15"/>
          <p:cNvCxnSpPr/>
          <p:nvPr/>
        </p:nvCxnSpPr>
        <p:spPr>
          <a:xfrm>
            <a:off x="4481513" y="1327150"/>
            <a:ext cx="90011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4481513" y="2317750"/>
            <a:ext cx="90011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4481513" y="3306763"/>
            <a:ext cx="90011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481513" y="4297363"/>
            <a:ext cx="900112" cy="0"/>
          </a:xfrm>
          <a:prstGeom prst="straightConnector1">
            <a:avLst/>
          </a:prstGeom>
          <a:ln w="127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81513" y="1327150"/>
            <a:ext cx="0" cy="297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759200" y="2767013"/>
            <a:ext cx="720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71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14744"/>
  <p:tag name="MH_LIBRARY" val="CONTENTS"/>
  <p:tag name="MH_TYPE" val="NUMBER"/>
  <p:tag name="ID" val="545835"/>
  <p:tag name="MH_ORDER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194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1944"/>
  <p:tag name="MH_LIBRARY" val="GRAPHIC"/>
  <p:tag name="MH_TYPE" val="Other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14744"/>
  <p:tag name="MH_LIBRARY" val="CONTENTS"/>
  <p:tag name="MH_TYPE" val="ENTRY"/>
  <p:tag name="ID" val="545835"/>
  <p:tag name="MH_ORDER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14744"/>
  <p:tag name="MH_LIBRARY" val="CONTENTS"/>
  <p:tag name="MH_TYPE" val="NUMBER"/>
  <p:tag name="ID" val="545835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14744"/>
  <p:tag name="MH_LIBRARY" val="CONTENTS"/>
  <p:tag name="MH_TYPE" val="ENTRY"/>
  <p:tag name="ID" val="545835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14744"/>
  <p:tag name="MH_LIBRARY" val="CONTENTS"/>
  <p:tag name="MH_TYPE" val="NUMBER"/>
  <p:tag name="ID" val="545835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14744"/>
  <p:tag name="MH_LIBRARY" val="CONTENTS"/>
  <p:tag name="MH_TYPE" val="ENTRY"/>
  <p:tag name="ID" val="545835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1944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1944"/>
  <p:tag name="MH_LIBRARY" val="GRAPHIC"/>
  <p:tag name="MH_TYPE" val="Other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3141944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Tit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ges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ge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tl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it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Pages>0</Pages>
  <Words>613</Words>
  <Characters>0</Characters>
  <Application>Microsoft Office PowerPoint</Application>
  <DocSecurity>0</DocSecurity>
  <PresentationFormat>全屏显示(16:10)</PresentationFormat>
  <Lines>0</Lines>
  <Paragraphs>135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29" baseType="lpstr">
      <vt:lpstr>Title</vt:lpstr>
      <vt:lpstr>Pages</vt:lpstr>
      <vt:lpstr>1_Title</vt:lpstr>
      <vt:lpstr>PowerPoint 演示文稿</vt:lpstr>
      <vt:lpstr>PowerPoint 演示文稿</vt:lpstr>
      <vt:lpstr>PowerPoint 演示文稿</vt:lpstr>
      <vt:lpstr>大学学什么？</vt:lpstr>
      <vt:lpstr>会计的分类——按报告对象分类</vt:lpstr>
      <vt:lpstr>PowerPoint 演示文稿</vt:lpstr>
      <vt:lpstr>CMA 美国注册管理会计师  Certified Management Accountant</vt:lpstr>
      <vt:lpstr>PowerPoint 演示文稿</vt:lpstr>
      <vt:lpstr>PowerPoint 演示文稿</vt:lpstr>
      <vt:lpstr>CMA学什么？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FOR COMING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Smith</dc:creator>
  <cp:lastModifiedBy>loon</cp:lastModifiedBy>
  <cp:revision>539</cp:revision>
  <dcterms:created xsi:type="dcterms:W3CDTF">2011-02-07T16:44:09Z</dcterms:created>
  <dcterms:modified xsi:type="dcterms:W3CDTF">2017-11-20T10:46:15Z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